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Project-Lynx — Frontend Redesign (Q3)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Owner: agent-epsilon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Release-Stabilisation Gate — slide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incident response runbook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Observability Stack Upgrade — slide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roadmap planning cycle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