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 Falcon — Q3 Architecture Decision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Two-track proposal review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Context: where we are after Q2</a:t>
            </a:r>
          </a:p>
          <a:p>
            <a:pPr/>
            <a:r>
              <a:t>Two-track proposal: per-type chunkers + eval scaffolding</a:t>
            </a:r>
          </a:p>
          <a:p>
            <a:pPr/>
            <a:r>
              <a:t>Decision needed today</a:t>
            </a:r>
          </a:p>
          <a:p>
            <a:pPr/>
            <a:r>
              <a:t>Sequencing and ownership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 recap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Single chunker still in place across every source type</a:t>
            </a:r>
          </a:p>
          <a:p>
            <a:pPr/>
            <a:r>
              <a:t>Benchmark reports one aggregate NDCG@10</a:t>
            </a:r>
          </a:p>
          <a:p>
            <a:pPr/>
            <a:r>
              <a:t>No per-type slice to point at when PPTX recall lags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Track 1: per-type chunker plugins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Ship six structural chunkers</a:t>
            </a:r>
          </a:p>
          <a:p>
            <a:pPr/>
            <a:r>
              <a:t>Heading-aware for DOCX, slide-as-chunk for PPTX, row-as-chunk for XLSX</a:t>
            </a:r>
          </a:p>
          <a:p>
            <a:pPr/>
            <a:r>
              <a:t>Thread-aware for email, event-as-chunk for calendar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Track 2: measurement surface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Per-source-type Recall@k slicing</a:t>
            </a:r>
          </a:p>
          <a:p>
            <a:pPr/>
            <a:r>
              <a:t>Boundary-spanning canary suite</a:t>
            </a:r>
          </a:p>
          <a:p>
            <a:pPr/>
            <a:r>
              <a:t>Chunk-size distribution telemetry</a:t>
            </a:r>
          </a:p>
          <a:p>
            <a:pPr/>
            <a:r>
              <a:t>Synthetic per-type fixture corpus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Cost / risk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Two-quarter window. Reversible per track.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Decision needed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Approve both tracks in parallel, or sequence?</a:t>
            </a:r>
          </a:p>
          <a:p>
            <a:pPr/>
            <a:r>
              <a:t>Sequencing risks a measurement-blind first track</a:t>
            </a:r>
          </a:p>
          <a:p>
            <a:pPr/>
            <a:r>
              <a:t>Parallel risks scope creep into observability work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Approved: parallel tracks with measurement scaffolding first</a:t>
            </a:r>
          </a:p>
          <a:p>
            <a:pPr/>
            <a:r>
              <a:t>Track 2 ships in this cycle; track 1 follows in Q4</a:t>
            </a:r>
          </a:p>
          <a:p>
            <a:pPr/>
            <a:r>
              <a:t>Owner: agent-alpha; review: end of cycle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Track 2 dispatched. Track 1 spec by end of week.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