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Project-Falcon — Platform Architecture (Q2)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Owner: agent-epsilon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Observability Stack Upgrade — slide 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agent-alpha: feature-flag retirement</a:t>
            </a:r>
          </a:p>
          <a:p>
            <a:pPr/>
            <a:r>
              <a:t>agent-delta: observability stack upgrade</a:t>
            </a:r>
          </a:p>
          <a:p>
            <a:pPr/>
            <a:r>
              <a:t>agent-alpha: deployment rollout strategy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Deployment Rollout Strategy — slide 10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agent-alpha: schema migration sequencing</a:t>
            </a:r>
          </a:p>
          <a:p>
            <a:pPr/>
            <a:r>
              <a:t>agent-epsilon: dependency cooldown window</a:t>
            </a:r>
          </a:p>
          <a:p>
            <a:pPr/>
            <a:r>
              <a:t>agent-beta: release-stabilisation gate</a:t>
            </a:r>
          </a:p>
          <a:p>
            <a:pPr/>
            <a:r>
              <a:t>agent-gamma: test-suite hardening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Roadmap Planning Cycle — slide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agent-gamma: observability stack upgrade</a:t>
            </a:r>
          </a:p>
          <a:p>
            <a:pPr/>
            <a:r>
              <a:t>agent-beta: deployment rollout strategy</a:t>
            </a:r>
          </a:p>
          <a:p>
            <a:pPr/>
            <a:r>
              <a:t>agent-alpha: feature-flag retirement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Incident Response Runbook — slide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agent-delta: dependency cooldown window</a:t>
            </a:r>
          </a:p>
          <a:p>
            <a:pPr/>
            <a:r>
              <a:t>agent-delta: observability stack upgrade</a:t>
            </a:r>
          </a:p>
          <a:p>
            <a:pPr/>
            <a:r>
              <a:t>agent-beta: observability stack upgrade</a:t>
            </a:r>
          </a:p>
          <a:p>
            <a:pPr/>
            <a:r>
              <a:t>agent-alpha: dependency cooldown window</a:t>
            </a:r>
          </a:p>
          <a:p>
            <a:pPr/>
            <a:r>
              <a:t>agent-delta: release-stabilisation gate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Schema Migration Sequencing — slide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agent-beta: observability stack upgrade</a:t>
            </a:r>
          </a:p>
          <a:p>
            <a:pPr/>
            <a:r>
              <a:t>agent-foxtrot: deployment rollout strategy</a:t>
            </a:r>
          </a:p>
          <a:p>
            <a:pPr/>
            <a:r>
              <a:t>agent-gamma: deployment rollout strategy</a:t>
            </a:r>
          </a:p>
          <a:p>
            <a:pPr/>
            <a:r>
              <a:t>agent-beta: incident response runbook</a:t>
            </a:r>
          </a:p>
          <a:p>
            <a:pPr/>
            <a:r>
              <a:t>agent-epsilon: incident response runbook</a:t>
            </a:r>
          </a:p>
          <a:p>
            <a:pPr/>
            <a:r>
              <a:t>agent-beta: schema migration sequencing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Dependency Cooldown Window — slide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agent-beta: observability stack upgrade</a:t>
            </a:r>
          </a:p>
          <a:p>
            <a:pPr/>
            <a:r>
              <a:t>agent-alpha: release-stabilisation gate</a:t>
            </a:r>
          </a:p>
          <a:p>
            <a:pPr/>
            <a:r>
              <a:t>agent-gamma: release-stabilisation gate</a:t>
            </a:r>
          </a:p>
          <a:p>
            <a:pPr/>
            <a:r>
              <a:t>agent-alpha: incident response runbook</a:t>
            </a:r>
          </a:p>
          <a:p>
            <a:pPr/>
            <a:r>
              <a:t>agent-epsilon: roadmap planning cycle</a:t>
            </a:r>
          </a:p>
          <a:p>
            <a:pPr/>
            <a:r>
              <a:t>agent-epsilon: schema migration sequencing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Feature-Flag Retirement — slide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agent-epsilon: deployment rollout strategy</a:t>
            </a:r>
          </a:p>
          <a:p>
            <a:pPr/>
            <a:r>
              <a:t>agent-delta: dependency cooldown window</a:t>
            </a:r>
          </a:p>
          <a:p>
            <a:pPr/>
            <a:r>
              <a:t>agent-alpha: schema migration sequencing</a:t>
            </a:r>
          </a:p>
          <a:p>
            <a:pPr/>
            <a:r>
              <a:t>agent-alpha: deployment rollout strategy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Roadmap Planning Cycle — slide 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agent-beta: dependency cooldown window</a:t>
            </a:r>
          </a:p>
          <a:p>
            <a:pPr/>
            <a:r>
              <a:t>agent-epsilon: dependency cooldown window</a:t>
            </a:r>
          </a:p>
          <a:p>
            <a:pPr/>
            <a:r>
              <a:t>agent-alpha: dependency cooldown window</a:t>
            </a:r>
          </a:p>
          <a:p>
            <a:pPr/>
            <a:r>
              <a:t>agent-alpha: release-stabilisation gate</a:t>
            </a:r>
          </a:p>
          <a:p>
            <a:pPr/>
            <a:r>
              <a:t>agent-alpha: dependency cooldown window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Test-Suite Hardening — slide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agent-delta: test-suite hardening</a:t>
            </a:r>
          </a:p>
          <a:p>
            <a:pPr/>
            <a:r>
              <a:t>agent-alpha: dependency cooldown window</a:t>
            </a:r>
          </a:p>
          <a:p>
            <a:pPr/>
            <a:r>
              <a:t>agent-epsilon: roadmap planning cycle</a:t>
            </a:r>
          </a:p>
          <a:p>
            <a:pPr/>
            <a:r>
              <a:t>agent-delta: dependency cooldown window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Dependency Cooldown Window — slide 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agent-gamma: test-suite hardening</a:t>
            </a:r>
          </a:p>
          <a:p>
            <a:pPr/>
            <a:r>
              <a:t>agent-foxtrot: schema migration sequencing</a:t>
            </a:r>
          </a:p>
          <a:p>
            <a:pPr/>
            <a:r>
              <a:t>agent-delta: incident response runbook</a:t>
            </a:r>
          </a:p>
          <a:p>
            <a:pPr/>
            <a:r>
              <a:t>agent-foxtrot: deployment rollout strategy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