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Project-Condor — Release Automation (Q1)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agent-foxtrot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observability stack upgrade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11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deployment rollout strategy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release-stabilisation gate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deployment rollout strategy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dependency cooldown window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