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Project-Orca — Data Pipeline (Q3)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agent-alpha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test-suite hardening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Release-Stabilisation Gate — slide 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observability stack upgrade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roadmap planning cycle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schema migration sequencing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Schema Migration Sequencing — slide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Schema Migration Sequencing — slide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dependency cooldown window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600"/>
              <a:t>incident response runbook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