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5: Implementation and Verification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Code, tests, and proof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Implement Your First Task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 your task brief (objective, requirements, criteria)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code matching the scope in the brief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tests for each acceptance criterion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the verification command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all acceptance criteria boxes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Update task brief status to Completed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6: Putting It All Together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 → ADR → Tasks → Code → Verify → Attest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Implementation Loop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11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45720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Read brief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1920240" y="1508760"/>
            <a:ext cx="2743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</a:rPr>
              <a:t>→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219456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11" name="Text 9"/>
          <p:cNvSpPr/>
          <p:nvPr/>
        </p:nvSpPr>
        <p:spPr>
          <a:xfrm>
            <a:off x="219456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Write code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3657600" y="1508760"/>
            <a:ext cx="2743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</a:rPr>
              <a:t>→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393192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14" name="Text 12"/>
          <p:cNvSpPr/>
          <p:nvPr/>
        </p:nvSpPr>
        <p:spPr>
          <a:xfrm>
            <a:off x="393192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Write tests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5394960" y="1508760"/>
            <a:ext cx="2743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</a:rPr>
              <a:t>→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566928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17" name="Text 15"/>
          <p:cNvSpPr/>
          <p:nvPr/>
        </p:nvSpPr>
        <p:spPr>
          <a:xfrm>
            <a:off x="566928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Run tests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7132320" y="1508760"/>
            <a:ext cx="2743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</a:rPr>
              <a:t>→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740664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20" name="Text 18"/>
          <p:cNvSpPr/>
          <p:nvPr/>
        </p:nvSpPr>
        <p:spPr>
          <a:xfrm>
            <a:off x="740664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Update status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731520" y="25603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task at a time. Finish before moving to the next.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Book Model Code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ReadingStatus enum: to-read, reading, done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Book model: title, author, status, date_added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Field(..., min_length=1) rejects empty strings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default_factory=date.today for automatic dates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30175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Code directly satisfies the task brief's requirements.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Tests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11</a:t>
            </a:r>
            <a:endParaRPr lang="en-US" sz="900" dirty="0"/>
          </a:p>
        </p:txBody>
      </p:sp>
      <p:graphicFrame>
        <p:nvGraphicFramePr>
          <p:cNvPr id="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200400"/>
                <a:gridCol w="448056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What It Verifies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test_valid_book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Creates book, checks defaults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test_defaults_date_added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Automatic date assignment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test_rejects_empty_title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Empty string → ValidationError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test_rejects_invalid_status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"burned" is not valid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test_accepts_all_statuses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All three enum values work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6576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acceptance criterion has a test.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Running Tests &amp; Checking Criteria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 python -m unittest tests.test_models -v</a:t>
            </a:r>
            <a:endParaRPr lang="en-US" sz="1400" dirty="0"/>
          </a:p>
          <a:p>
            <a:pPr indent="0" marL="0">
              <a:buNone/>
            </a:pP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6 tests, all pass, ~0.01 seconds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377440"/>
            <a:ext cx="768096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Book model validates title is non-empty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Book model constrains status to three values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Invalid inputs raise ValidationError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All tests pass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411480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D6A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 1: DONE. Update the brief status.</a:t>
            </a:r>
            <a:endParaRPr lang="en-US" sz="1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Quality Gates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11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548640"/>
                <a:gridCol w="1371600"/>
                <a:gridCol w="576072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Name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What It Checks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Design decision is recorded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TDD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Tests pass with adequate coverage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3*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Docs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Documentation is updated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4*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BDD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Behavior tests pass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5*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Human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Human attestation recorded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6576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* Gates 3-5 are Heavy lane only. Lite lane requires Gates 1 and 2.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Closeout Concept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tasks complete, gates pass → present your work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verification commands live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Show output: tests passing, code running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Explain decisions by pointing to your ADR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a classroom: this is your demo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38404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Governance artifacts aren't paperwork — they're your evidence.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Attestation: Human Sign-Off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11</a:t>
            </a:r>
            <a:endParaRPr lang="en-US" sz="9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1828800"/>
                <a:gridCol w="585216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Outcome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Meaning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All work done, all claims verified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Partial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Some work deferred with documented reason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Dropped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Decision reversed, documented why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01752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"Attestation means: I observed this, and it works."</a:t>
            </a:r>
            <a:endParaRPr 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Evidence Chain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1371600" y="1280160"/>
            <a:ext cx="6400800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PRD → Problem defined, requirements listed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ADR → Design decision recorded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Tasks → Briefs written, code + tests pass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Gates → Quality checkpoints passed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Closeout → Work presented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Attestation → Human signed off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5: Implementation and Verification</dc:title>
  <dc:subject>PptxGenJS Presentation</dc:subject>
  <dc:creator>PptxGenJS</dc:creator>
  <cp:lastModifiedBy>PptxGenJS</cp:lastModifiedBy>
  <cp:revision>1</cp:revision>
  <dcterms:created xsi:type="dcterms:W3CDTF">2026-03-22T18:58:55Z</dcterms:created>
  <dcterms:modified xsi:type="dcterms:W3CDTF">2026-03-22T18:58:55Z</dcterms:modified>
</cp:coreProperties>
</file>