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4: Task Decomposition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Breaking features into small, testable work items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Dependency Mapping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097280" y="1371600"/>
            <a:ext cx="69494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1: Book model             — no dependencies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2: SQLite repository     — depends on Task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3: CLI commands           — depends on 1 + 2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4: Unit tests                — depends on Task 1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34747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task in progress at a time. Finish before moving on.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Decompose Your ADR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Copy templates/task-template.md for each checklist item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acceptance criteria as testable checkboxes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scope — which files will you touch?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 dependencies — which tasks block which?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each task against INVEST (especially S and T)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5: Implementation and Verification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→ ADR → Tasks → Code → Verify → Attest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Decompose?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12</a:t>
            </a:r>
            <a:endParaRPr lang="en-US" sz="900" dirty="0"/>
          </a:p>
        </p:txBody>
      </p:sp>
      <p:graphicFrame>
        <p:nvGraphicFramePr>
          <p:cNvPr id="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840480"/>
                <a:gridCol w="384048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Monolith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Decomposed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"Build search" (3 weeks)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1: Search method (2 hours)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checkpoints until done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Each task testable independently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bug blocks everything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Bugs isolated to one task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1089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If you can't describe "done" in a sentence, the task is too big.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ADR Checklist → Tasks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12</a:t>
            </a:r>
            <a:endParaRPr lang="en-US" sz="9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40233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 Checklist Item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Book model with Pydantic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Implement Book model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SQLite repository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Build repository class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CLI commands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Add CLI interface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Unit tests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Write test suite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291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mapping is 1:1 — no gaps, no bundles.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Task Template: Five Sections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7680960" cy="457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914400" y="128016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Objective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3657600" y="128016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sentence: what does "done" look like?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731520" y="1828800"/>
            <a:ext cx="7680960" cy="457200"/>
          </a:xfrm>
          <a:prstGeom prst="rect">
            <a:avLst/>
          </a:prstGeom>
          <a:solidFill>
            <a:srgbClr val="F0F4F8"/>
          </a:solidFill>
          <a:ln/>
        </p:spPr>
      </p:sp>
      <p:sp>
        <p:nvSpPr>
          <p:cNvPr id="11" name="Text 9"/>
          <p:cNvSpPr/>
          <p:nvPr/>
        </p:nvSpPr>
        <p:spPr>
          <a:xfrm>
            <a:off x="914400" y="182880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Scope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657600" y="182880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files will you create or modify?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731520" y="2377440"/>
            <a:ext cx="7680960" cy="457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914400" y="237744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Requirements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657600" y="237744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/ MUST NOT constraints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731520" y="2926080"/>
            <a:ext cx="7680960" cy="457200"/>
          </a:xfrm>
          <a:prstGeom prst="rect">
            <a:avLst/>
          </a:prstGeom>
          <a:solidFill>
            <a:srgbClr val="F0F4F8"/>
          </a:solidFill>
          <a:ln/>
        </p:spPr>
      </p:sp>
      <p:sp>
        <p:nvSpPr>
          <p:cNvPr id="17" name="Text 15"/>
          <p:cNvSpPr/>
          <p:nvPr/>
        </p:nvSpPr>
        <p:spPr>
          <a:xfrm>
            <a:off x="914400" y="292608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Acceptance Criteria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3657600" y="292608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Testable checkboxes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731520" y="3474720"/>
            <a:ext cx="7680960" cy="457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0" name="Text 18"/>
          <p:cNvSpPr/>
          <p:nvPr/>
        </p:nvSpPr>
        <p:spPr>
          <a:xfrm>
            <a:off x="914400" y="347472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Verification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3657600" y="347472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Commands to prove it works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Writing Acceptance Criteria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3657600" cy="1828800"/>
          </a:xfrm>
          <a:prstGeom prst="rect">
            <a:avLst/>
          </a:prstGeom>
          <a:solidFill>
            <a:srgbClr val="DCFCE7"/>
          </a:solidFill>
          <a:ln/>
        </p:spPr>
      </p:sp>
      <p:sp>
        <p:nvSpPr>
          <p:cNvPr id="8" name="Text 6"/>
          <p:cNvSpPr/>
          <p:nvPr/>
        </p:nvSpPr>
        <p:spPr>
          <a:xfrm>
            <a:off x="91440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 Criteria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1645920"/>
            <a:ext cx="329184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Title validates non-empty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Invalid status raises error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All tests pass: python -m unittest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1280160"/>
            <a:ext cx="3657600" cy="1828800"/>
          </a:xfrm>
          <a:prstGeom prst="rect">
            <a:avLst/>
          </a:prstGeom>
          <a:solidFill>
            <a:srgbClr val="FEE2E2"/>
          </a:solidFill>
          <a:ln/>
        </p:spPr>
      </p:sp>
      <p:sp>
        <p:nvSpPr>
          <p:cNvPr id="11" name="Text 9"/>
          <p:cNvSpPr/>
          <p:nvPr/>
        </p:nvSpPr>
        <p:spPr>
          <a:xfrm>
            <a:off x="493776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Bad Criteria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937760" y="1645920"/>
            <a:ext cx="329184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[✗] "Code is clean" (subjective)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[✗] "Works properly" (vague)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[✗] "Looks good" (untestable)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INVEST Criteria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12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731520"/>
                <a:gridCol w="2286000"/>
                <a:gridCol w="466344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Letter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Example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Independent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Completable alone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Negotiable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Details can adjust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Valuable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Delivers something useful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Estimable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Predictable effort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Small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focused session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Provable with a test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Right-Sizing Tasks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12</a:t>
            </a:r>
            <a:endParaRPr lang="en-US" sz="9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560320"/>
                <a:gridCol w="2560320"/>
                <a:gridCol w="256032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 Big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Just Right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 Small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"Build the search feature"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"Implement search with filters"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"Add import for sqlite3"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Takes a week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2-6 hours, testable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 minutes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Multiple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deliverable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independent value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291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Rule of thumb: 2-8 hours per task.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Book Model Task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Objective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2926080" y="12801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Pydantic model with validated fields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78308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2926080" y="178308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src/models.py (new), tests/test_models.py (new)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28600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Requirements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2926080" y="228600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use Pydantic, MUST constrain status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78892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Criteria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2926080" y="278892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testable checkboxes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29184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Verification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2926080" y="329184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-m unittest tests.test_models -v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Tasks and AI Assistants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7680960" cy="109728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8" name="Text 6"/>
          <p:cNvSpPr/>
          <p:nvPr/>
        </p:nvSpPr>
        <p:spPr>
          <a:xfrm>
            <a:off x="1097280" y="1371600"/>
            <a:ext cx="6949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task brief is your steering wheel.</a:t>
            </a:r>
            <a:endParaRPr lang="en-US" sz="1800" dirty="0"/>
          </a:p>
          <a:p>
            <a:pPr algn="ctr" indent="0" marL="0">
              <a:buNone/>
            </a:pPr>
            <a:r>
              <a:rPr lang="en-US" sz="18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AI is the engine — powerful but directionless without you.</a:t>
            </a:r>
            <a:endParaRPr lang="en-US" sz="18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2743200"/>
          <a:ext cx="7680960" cy="914400"/>
        </p:xfrm>
        <a:graphic>
          <a:graphicData uri="http://schemas.openxmlformats.org/drawingml/2006/table">
            <a:tbl>
              <a:tblPr/>
              <a:tblGrid>
                <a:gridCol w="3840480"/>
                <a:gridCol w="384048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Without Brief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 Brief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"Build search" → 500 lines, 8 files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"Task 2 criteria" → focused, reviewable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 hour to review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 minutes to review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4: Task Decomposition</dc:title>
  <dc:subject>PptxGenJS Presentation</dc:subject>
  <dc:creator>PptxGenJS</dc:creator>
  <cp:lastModifiedBy>PptxGenJS</cp:lastModifiedBy>
  <cp:revision>1</cp:revision>
  <dcterms:created xsi:type="dcterms:W3CDTF">2026-03-22T18:58:55Z</dcterms:created>
  <dcterms:modified xsi:type="dcterms:W3CDTF">2026-03-22T18:58:55Z</dcterms:modified>
</cp:coreProperties>
</file>