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3: Architecture Decision Records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Recording design decisions before implementation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Common Mistakes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12</a:t>
            </a:r>
            <a:endParaRPr lang="en-US" sz="900" dirty="0"/>
          </a:p>
        </p:txBody>
      </p:sp>
      <p:graphicFrame>
        <p:nvGraphicFramePr>
          <p:cNvPr id="11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200400"/>
                <a:gridCol w="448056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Mistake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Fix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 many decisions in one ADR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decision per ADR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alternatives section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List at least 2 alternatives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Vague decisions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Numbered, specific commitments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Writing ADRs after coding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Write BEFORE you implement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Write Your First ADR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Copy templates/adr-template.md into your project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 Intent to your PRD's problem statement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3-5 numbered decision commitments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List at least 2 alternatives you rejected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 the Decomposition Scorecard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the Feature Checklist (these become tasks)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4: Task Decomposition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 → ADR → Tasks → Code → Verify → Attest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292608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Resources: ADR Guide + ADR Template in docs/examples/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Is an ADR?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344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 lab notebook entry for software design</a:t>
            </a:r>
            <a:endParaRPr lang="en-US" sz="1800" dirty="0"/>
          </a:p>
        </p:txBody>
      </p:sp>
      <p:graphicFrame>
        <p:nvGraphicFramePr>
          <p:cNvPr id="3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920240"/>
          <a:ext cx="7680960" cy="914400"/>
        </p:xfrm>
        <a:graphic>
          <a:graphicData uri="http://schemas.openxmlformats.org/drawingml/2006/table">
            <a:tbl>
              <a:tblPr/>
              <a:tblGrid>
                <a:gridCol w="3200400"/>
                <a:gridCol w="448056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Decision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Why It's Architectural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SQLite over PostgreSQL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Changes every database interaction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JWT for authentication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Affects every endpoint and test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REST, not GraphQL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Determines client consumption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731520" y="37490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ADRs: bug fixes, formatting, variable names (reversible)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Write ADRs?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7680960" cy="822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6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914400" y="132588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Loss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3200400" y="1325880"/>
            <a:ext cx="5029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forget WHY you chose something.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months later: waste time or re-introduce solved problems.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731520" y="2240280"/>
            <a:ext cx="7680960" cy="822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6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914400" y="228600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Communication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200400" y="2286000"/>
            <a:ext cx="5029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members need shared, explicit decisions.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tribal knowledge.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731520" y="3200400"/>
            <a:ext cx="7680960" cy="822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6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914400" y="324612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Accountability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3200400" y="3246120"/>
            <a:ext cx="5029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AI writes code, ADRs prove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made the design decisions.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ADR Template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Intent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3657600" y="128016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problem are we solving?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78308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3657600" y="178308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did we decide? (numbered list)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28600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Consequences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3657600" y="228600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the tradeoffs? (pos + neg)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278892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Alternatives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657600" y="278892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else did we consider?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329184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 Checklist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3657600" y="329184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the observable outcomes?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31520" y="39319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Feature Checklist becomes your task list (Part 4).</a:t>
            </a:r>
            <a:endParaRPr lang="en-US" sz="1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Writing the Decision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SQLite as the persistence layer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the database at data/reading_list.db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the repository pattern for database access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in-memory SQLite for testing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books with Pydantic BaseModel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365760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item specific enough to implement.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a teammate reads this, they know what to build.</a:t>
            </a:r>
            <a:endParaRPr lang="en-US" sz="1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Consequences &amp; Alternatives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3657600" cy="1371600"/>
          </a:xfrm>
          <a:prstGeom prst="rect">
            <a:avLst/>
          </a:prstGeom>
          <a:solidFill>
            <a:srgbClr val="DCFCE7"/>
          </a:solidFill>
          <a:ln/>
        </p:spPr>
      </p:sp>
      <p:sp>
        <p:nvSpPr>
          <p:cNvPr id="8" name="Text 6"/>
          <p:cNvSpPr/>
          <p:nvPr/>
        </p:nvSpPr>
        <p:spPr>
          <a:xfrm>
            <a:off x="914400" y="13258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D6A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Positive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914400" y="164592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SQLite in stdlib—no dependencies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In-memory for fast tests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Pydantic validates at boundary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754880" y="1280160"/>
            <a:ext cx="3657600" cy="1371600"/>
          </a:xfrm>
          <a:prstGeom prst="rect">
            <a:avLst/>
          </a:prstGeom>
          <a:solidFill>
            <a:srgbClr val="FEE2E2"/>
          </a:solidFill>
          <a:ln/>
        </p:spPr>
      </p:sp>
      <p:sp>
        <p:nvSpPr>
          <p:cNvPr id="11" name="Text 9"/>
          <p:cNvSpPr/>
          <p:nvPr/>
        </p:nvSpPr>
        <p:spPr>
          <a:xfrm>
            <a:off x="4937760" y="13258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B9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Negative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937760" y="164592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Limited concurrent writes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Extra abstraction layer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Pydantic adds a dependency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731520" y="2926080"/>
            <a:ext cx="7680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Alternatives Considered</a:t>
            </a:r>
            <a:endParaRPr lang="en-US" sz="14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3291840"/>
          <a:ext cx="7680960" cy="914400"/>
        </p:xfrm>
        <a:graphic>
          <a:graphicData uri="http://schemas.openxmlformats.org/drawingml/2006/table">
            <a:tbl>
              <a:tblPr/>
              <a:tblGrid>
                <a:gridCol w="2286000"/>
                <a:gridCol w="539496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Alternative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Why Rejected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PostgreSQL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Overkill; requires server setup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JSON file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Fragile; no query capability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TinyDB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Limited query; adds dependency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Decomposition Scorecard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12</a:t>
            </a:r>
            <a:endParaRPr lang="en-US" sz="9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2011680"/>
                <a:gridCol w="1645920"/>
                <a:gridCol w="2011680"/>
                <a:gridCol w="201168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Dimension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Data state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new storage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Simple schema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Complex migration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Logic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Trivial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Moderate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Complex multi-step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Interface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user surface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command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Multiple surfaces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Observability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Logging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Metrics + alerting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Lineage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dependencies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upstream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Multiple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8404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Total score suggests task count: score 3 → 3-4 tasks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Book Storage ADR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Intent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3200400" y="1280160"/>
            <a:ext cx="5212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Persistent storage for books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182880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3200400" y="1828800"/>
            <a:ext cx="5212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SQLite + repository + Pydantic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731520" y="237744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Scorecard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3200400" y="2377440"/>
            <a:ext cx="5212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Data=1, Logic=1, Interface=1 → Total 3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731520" y="292608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Checklist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200400" y="2926080"/>
            <a:ext cx="5212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items → 4 tasks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731520" y="36576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ADR was written BEFORE any code.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ADR Lifecycle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463040"/>
            <a:ext cx="1737360" cy="73152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463040"/>
            <a:ext cx="1737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Draft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2468880" y="1554480"/>
            <a:ext cx="365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dirty="0">
                <a:solidFill>
                  <a:srgbClr val="64748B"/>
                </a:solidFill>
              </a:rPr>
              <a:t>→</a:t>
            </a:r>
            <a:endParaRPr lang="en-US" sz="2000" dirty="0"/>
          </a:p>
        </p:txBody>
      </p:sp>
      <p:sp>
        <p:nvSpPr>
          <p:cNvPr id="10" name="Shape 8"/>
          <p:cNvSpPr/>
          <p:nvPr/>
        </p:nvSpPr>
        <p:spPr>
          <a:xfrm>
            <a:off x="2834640" y="1463040"/>
            <a:ext cx="1737360" cy="73152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11" name="Text 9"/>
          <p:cNvSpPr/>
          <p:nvPr/>
        </p:nvSpPr>
        <p:spPr>
          <a:xfrm>
            <a:off x="2834640" y="1463040"/>
            <a:ext cx="1737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572000" y="1554480"/>
            <a:ext cx="365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dirty="0">
                <a:solidFill>
                  <a:srgbClr val="64748B"/>
                </a:solidFill>
              </a:rPr>
              <a:t>→</a:t>
            </a: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4937760" y="1463040"/>
            <a:ext cx="1737360" cy="73152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14" name="Text 12"/>
          <p:cNvSpPr/>
          <p:nvPr/>
        </p:nvSpPr>
        <p:spPr>
          <a:xfrm>
            <a:off x="4937760" y="1463040"/>
            <a:ext cx="1737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Accepted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6675120" y="1554480"/>
            <a:ext cx="365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dirty="0">
                <a:solidFill>
                  <a:srgbClr val="64748B"/>
                </a:solidFill>
              </a:rPr>
              <a:t>→</a:t>
            </a: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7040880" y="1463040"/>
            <a:ext cx="1737360" cy="731520"/>
          </a:xfrm>
          <a:prstGeom prst="rect">
            <a:avLst/>
          </a:prstGeom>
          <a:solidFill>
            <a:srgbClr val="2D6A4F"/>
          </a:solidFill>
          <a:ln/>
        </p:spPr>
      </p:sp>
      <p:sp>
        <p:nvSpPr>
          <p:cNvPr id="17" name="Text 15"/>
          <p:cNvSpPr/>
          <p:nvPr/>
        </p:nvSpPr>
        <p:spPr>
          <a:xfrm>
            <a:off x="7040880" y="1463040"/>
            <a:ext cx="1737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Completed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731520" y="25603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Also: Superseded (replaced) or Abandoned (reversed)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3: Architecture Decision Records</dc:title>
  <dc:subject>PptxGenJS Presentation</dc:subject>
  <dc:creator>PptxGenJS</dc:creator>
  <cp:lastModifiedBy>PptxGenJS</cp:lastModifiedBy>
  <cp:revision>1</cp:revision>
  <dcterms:created xsi:type="dcterms:W3CDTF">2026-03-22T18:58:55Z</dcterms:created>
  <dcterms:modified xsi:type="dcterms:W3CDTF">2026-03-22T18:58:55Z</dcterms:modified>
</cp:coreProperties>
</file>