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2: Product Requirements Documents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Defining what you're building and why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Write Your PRD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Copy templates/prd-template.md into your project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the problem statement — no technology words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your North Star in one sentence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List Must Have and Won't Have requirements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Identify at least 3 non-goals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 with a classmate for review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3: Architecture Decision Records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chain: PRD → ADR → Tasks → Code → Verify → Attest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292608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Resources: PRD Guide + PRD Template in docs/examples/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Is a PRD?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written contract that answers three questions: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31520" y="173736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problem exists today?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will the product do about it?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will we know it worked?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301752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 PRD describes WHAT, not HOW.</a:t>
            </a:r>
            <a:endParaRPr lang="en-US" sz="1400" dirty="0"/>
          </a:p>
          <a:p>
            <a:pPr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No code, no frameworks, no schemas.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Write a PRD?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11</a:t>
            </a:r>
            <a:endParaRPr lang="en-US" sz="9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840480"/>
                <a:gridCol w="384048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Without a PRD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 a PRD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"I'll just start coding"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know "done" before line 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Scope creeps silently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Scope is explicit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Misalignment at demo time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Misalignment at review time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10896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requirement traces back to the problem statement.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PRD Template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Statement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114800" y="12801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are we building this?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69164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North Star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114800" y="169164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does ideal look like?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10312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 Stories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4114800" y="210312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benefits and HOW?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25146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Functional Requirements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4114800" y="251460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must the product do?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292608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Non-Goals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4114800" y="292608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we NOT doing?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31520" y="333756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Risks &amp; Assumptions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114800" y="33375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could go wrong?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731520" y="374904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Success Metrics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4114800" y="374904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do we measure success?</a:t>
            </a:r>
            <a:endParaRPr lang="en-US" sz="1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Problem Statement &amp; North Star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344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Statement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31520" y="1691640"/>
            <a:ext cx="3657600" cy="914400"/>
          </a:xfrm>
          <a:prstGeom prst="rect">
            <a:avLst/>
          </a:prstGeom>
          <a:solidFill>
            <a:srgbClr val="FEE2E2"/>
          </a:solidFill>
          <a:ln/>
        </p:spPr>
      </p:sp>
      <p:sp>
        <p:nvSpPr>
          <p:cNvPr id="9" name="Text 7"/>
          <p:cNvSpPr/>
          <p:nvPr/>
        </p:nvSpPr>
        <p:spPr>
          <a:xfrm>
            <a:off x="914400" y="173736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9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Weak: "The system lacks a REST API for CRUD operations on user entities."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754880" y="1691640"/>
            <a:ext cx="3657600" cy="914400"/>
          </a:xfrm>
          <a:prstGeom prst="rect">
            <a:avLst/>
          </a:prstGeom>
          <a:solidFill>
            <a:srgbClr val="DCFCE7"/>
          </a:solidFill>
          <a:ln/>
        </p:spPr>
      </p:sp>
      <p:sp>
        <p:nvSpPr>
          <p:cNvPr id="11" name="Text 9"/>
          <p:cNvSpPr/>
          <p:nvPr/>
        </p:nvSpPr>
        <p:spPr>
          <a:xfrm>
            <a:off x="4937760" y="173736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6A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Strong: "Students accumulate book recommendations but have no simple way to track them."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731520" y="29260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North Star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731520" y="3337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"A student can manage their entire reading list from one CLI command."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Requirements &amp; MoSCoW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11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2286000"/>
                <a:gridCol w="539496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Priority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Meaning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Must Have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Product is useless without this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Should Have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Important, but workaround exists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Could Have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Nice to have if time permits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Won't Have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Explicitly out of scope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2918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requirement should be Observable, Testable, Independent.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Non-Goals, Risks &amp; Assumptions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Non-Goals: 3-5 things the product will NOT do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Risks: What could go wrong? What's your mitigation?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Assumptions: What are you assuming? What if wrong?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9260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Explicitly stating what you're NOT building prevents scope creep.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Reading List PRD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2926080" y="12801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Students lose track of book recommendations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78308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North Star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2926080" y="178308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 reading list from one CLI command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28600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Have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2926080" y="228600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books, list by status, mark as read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278892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Won't Have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2926080" y="278892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interface, cloud sync, social features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329184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Non-Goals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2926080" y="329184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Goodreads integration, no mobile app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31520" y="39319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PRD says nothing about SQLite or Pydantic. Those are design decisions.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Common Mistakes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11</a:t>
            </a:r>
            <a:endParaRPr lang="en-US" sz="9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200400"/>
                <a:gridCol w="448056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Mistake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Fix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Requirements as implementation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"Use React" is design, not a requirement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Skipping non-goals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Everything seems in scope; you drown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Vague requirements ("be fast")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"Results appear within 2 seconds"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user stories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Requirements float without context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Writing it alone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Blind spots go unchallenged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2: Product Requirements Documents</dc:title>
  <dc:subject>PptxGenJS Presentation</dc:subject>
  <dc:creator>PptxGenJS</dc:creator>
  <cp:lastModifiedBy>PptxGenJS</cp:lastModifiedBy>
  <cp:revision>1</cp:revision>
  <dcterms:created xsi:type="dcterms:W3CDTF">2026-03-22T18:58:55Z</dcterms:created>
  <dcterms:modified xsi:type="dcterms:W3CDTF">2026-03-22T18:58:55Z</dcterms:modified>
</cp:coreProperties>
</file>