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0972800" cy="457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>
        <p:scale>
          <a:sx n="82" d="100"/>
          <a:sy n="82" d="100"/>
        </p:scale>
        <p:origin x="2552" y="1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748242"/>
            <a:ext cx="8229600" cy="1591733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401359"/>
            <a:ext cx="8229600" cy="1103841"/>
          </a:xfrm>
        </p:spPr>
        <p:txBody>
          <a:bodyPr/>
          <a:lstStyle>
            <a:lvl1pPr marL="0" indent="0" algn="ctr">
              <a:buNone/>
              <a:defRPr sz="1600"/>
            </a:lvl1pPr>
            <a:lvl2pPr marL="304815" indent="0" algn="ctr">
              <a:buNone/>
              <a:defRPr sz="1333"/>
            </a:lvl2pPr>
            <a:lvl3pPr marL="609630" indent="0" algn="ctr">
              <a:buNone/>
              <a:defRPr sz="1200"/>
            </a:lvl3pPr>
            <a:lvl4pPr marL="914446" indent="0" algn="ctr">
              <a:buNone/>
              <a:defRPr sz="1067"/>
            </a:lvl4pPr>
            <a:lvl5pPr marL="1219261" indent="0" algn="ctr">
              <a:buNone/>
              <a:defRPr sz="1067"/>
            </a:lvl5pPr>
            <a:lvl6pPr marL="1524076" indent="0" algn="ctr">
              <a:buNone/>
              <a:defRPr sz="1067"/>
            </a:lvl6pPr>
            <a:lvl7pPr marL="1828891" indent="0" algn="ctr">
              <a:buNone/>
              <a:defRPr sz="1067"/>
            </a:lvl7pPr>
            <a:lvl8pPr marL="2133707" indent="0" algn="ctr">
              <a:buNone/>
              <a:defRPr sz="1067"/>
            </a:lvl8pPr>
            <a:lvl9pPr marL="2438522" indent="0" algn="ctr">
              <a:buNone/>
              <a:defRPr sz="10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6726-C774-CC4D-80AD-CAE35FC0FA30}" type="datetimeFigureOut">
              <a:rPr lang="en-US" smtClean="0"/>
              <a:t>9/30/25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36B9-896A-444C-8584-747B32EEA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842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6726-C774-CC4D-80AD-CAE35FC0FA30}" type="datetimeFigureOut">
              <a:rPr lang="en-US" smtClean="0"/>
              <a:t>9/30/25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36B9-896A-444C-8584-747B32EEA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856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410" y="243416"/>
            <a:ext cx="2366010" cy="38745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0" y="243416"/>
            <a:ext cx="6960870" cy="38745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6726-C774-CC4D-80AD-CAE35FC0FA30}" type="datetimeFigureOut">
              <a:rPr lang="en-US" smtClean="0"/>
              <a:t>9/30/25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36B9-896A-444C-8584-747B32EEA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435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6726-C774-CC4D-80AD-CAE35FC0FA30}" type="datetimeFigureOut">
              <a:rPr lang="en-US" smtClean="0"/>
              <a:t>9/30/25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36B9-896A-444C-8584-747B32EEA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717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5" y="1139826"/>
            <a:ext cx="9464040" cy="19018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5" y="3059642"/>
            <a:ext cx="9464040" cy="1000125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1pPr>
            <a:lvl2pPr marL="304815" indent="0">
              <a:buNone/>
              <a:defRPr sz="1333">
                <a:solidFill>
                  <a:schemeClr val="tx1">
                    <a:tint val="82000"/>
                  </a:schemeClr>
                </a:solidFill>
              </a:defRPr>
            </a:lvl2pPr>
            <a:lvl3pPr marL="60963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3pPr>
            <a:lvl4pPr marL="914446" indent="0">
              <a:buNone/>
              <a:defRPr sz="1067">
                <a:solidFill>
                  <a:schemeClr val="tx1">
                    <a:tint val="82000"/>
                  </a:schemeClr>
                </a:solidFill>
              </a:defRPr>
            </a:lvl4pPr>
            <a:lvl5pPr marL="1219261" indent="0">
              <a:buNone/>
              <a:defRPr sz="1067">
                <a:solidFill>
                  <a:schemeClr val="tx1">
                    <a:tint val="82000"/>
                  </a:schemeClr>
                </a:solidFill>
              </a:defRPr>
            </a:lvl5pPr>
            <a:lvl6pPr marL="1524076" indent="0">
              <a:buNone/>
              <a:defRPr sz="1067">
                <a:solidFill>
                  <a:schemeClr val="tx1">
                    <a:tint val="82000"/>
                  </a:schemeClr>
                </a:solidFill>
              </a:defRPr>
            </a:lvl6pPr>
            <a:lvl7pPr marL="1828891" indent="0">
              <a:buNone/>
              <a:defRPr sz="1067">
                <a:solidFill>
                  <a:schemeClr val="tx1">
                    <a:tint val="82000"/>
                  </a:schemeClr>
                </a:solidFill>
              </a:defRPr>
            </a:lvl7pPr>
            <a:lvl8pPr marL="2133707" indent="0">
              <a:buNone/>
              <a:defRPr sz="1067">
                <a:solidFill>
                  <a:schemeClr val="tx1">
                    <a:tint val="82000"/>
                  </a:schemeClr>
                </a:solidFill>
              </a:defRPr>
            </a:lvl8pPr>
            <a:lvl9pPr marL="2438522" indent="0">
              <a:buNone/>
              <a:defRPr sz="106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6726-C774-CC4D-80AD-CAE35FC0FA30}" type="datetimeFigureOut">
              <a:rPr lang="en-US" smtClean="0"/>
              <a:t>9/30/25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36B9-896A-444C-8584-747B32EEA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093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1217083"/>
            <a:ext cx="4663440" cy="2900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4980" y="1217083"/>
            <a:ext cx="4663440" cy="2900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6726-C774-CC4D-80AD-CAE35FC0FA30}" type="datetimeFigureOut">
              <a:rPr lang="en-US" smtClean="0"/>
              <a:t>9/30/25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36B9-896A-444C-8584-747B32EEA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176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243417"/>
            <a:ext cx="9464040" cy="8837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10" y="1120775"/>
            <a:ext cx="4642008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810" y="1670050"/>
            <a:ext cx="4642008" cy="2456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120775"/>
            <a:ext cx="4664869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1670050"/>
            <a:ext cx="4664869" cy="2456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6726-C774-CC4D-80AD-CAE35FC0FA30}" type="datetimeFigureOut">
              <a:rPr lang="en-US" smtClean="0"/>
              <a:t>9/30/25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36B9-896A-444C-8584-747B32EEA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798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6726-C774-CC4D-80AD-CAE35FC0FA30}" type="datetimeFigureOut">
              <a:rPr lang="en-US" smtClean="0"/>
              <a:t>9/30/25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36B9-896A-444C-8584-747B32EEA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080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6726-C774-CC4D-80AD-CAE35FC0FA30}" type="datetimeFigureOut">
              <a:rPr lang="en-US" smtClean="0"/>
              <a:t>9/30/25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36B9-896A-444C-8584-747B32EEA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76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10" y="304800"/>
            <a:ext cx="3539013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869" y="658284"/>
            <a:ext cx="5554980" cy="3249083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10" y="1371600"/>
            <a:ext cx="3539013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6726-C774-CC4D-80AD-CAE35FC0FA30}" type="datetimeFigureOut">
              <a:rPr lang="en-US" smtClean="0"/>
              <a:t>9/30/25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36B9-896A-444C-8584-747B32EEA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14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10" y="304800"/>
            <a:ext cx="3539013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64869" y="658284"/>
            <a:ext cx="5554980" cy="3249083"/>
          </a:xfrm>
        </p:spPr>
        <p:txBody>
          <a:bodyPr anchor="t"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10" y="1371600"/>
            <a:ext cx="3539013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6726-C774-CC4D-80AD-CAE35FC0FA30}" type="datetimeFigureOut">
              <a:rPr lang="en-US" smtClean="0"/>
              <a:t>9/30/25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936B9-896A-444C-8584-747B32EEA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778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243417"/>
            <a:ext cx="9464040" cy="883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1217083"/>
            <a:ext cx="9464040" cy="2900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4237567"/>
            <a:ext cx="246888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666726-C774-CC4D-80AD-CAE35FC0FA30}" type="datetimeFigureOut">
              <a:rPr lang="en-US" smtClean="0"/>
              <a:t>9/30/25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4740" y="4237567"/>
            <a:ext cx="370332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9540" y="4237567"/>
            <a:ext cx="246888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A936B9-896A-444C-8584-747B32EEA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087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09630" rtl="0" eaLnBrk="1" latinLnBrk="0" hangingPunct="1">
        <a:lnSpc>
          <a:spcPct val="90000"/>
        </a:lnSpc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2408" indent="-152408" algn="l" defTabSz="60963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84B51AD-D7BD-5503-603E-1F4527576B38}"/>
              </a:ext>
            </a:extLst>
          </p:cNvPr>
          <p:cNvCxnSpPr>
            <a:cxnSpLocks/>
          </p:cNvCxnSpPr>
          <p:nvPr/>
        </p:nvCxnSpPr>
        <p:spPr>
          <a:xfrm>
            <a:off x="8393533" y="2288615"/>
            <a:ext cx="810606" cy="0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921EC85-EF9E-0045-C757-4CA9E437113F}"/>
              </a:ext>
            </a:extLst>
          </p:cNvPr>
          <p:cNvCxnSpPr>
            <a:cxnSpLocks/>
          </p:cNvCxnSpPr>
          <p:nvPr/>
        </p:nvCxnSpPr>
        <p:spPr>
          <a:xfrm>
            <a:off x="1653313" y="890403"/>
            <a:ext cx="555426" cy="0"/>
          </a:xfrm>
          <a:prstGeom prst="straightConnector1">
            <a:avLst/>
          </a:prstGeom>
          <a:ln w="381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A6E7C83-E7A6-064E-FA2D-596F780CBB07}"/>
              </a:ext>
            </a:extLst>
          </p:cNvPr>
          <p:cNvCxnSpPr>
            <a:cxnSpLocks/>
          </p:cNvCxnSpPr>
          <p:nvPr/>
        </p:nvCxnSpPr>
        <p:spPr>
          <a:xfrm>
            <a:off x="1653313" y="2374847"/>
            <a:ext cx="3124392" cy="0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EA99308-2632-A57B-6BED-59312F810FCD}"/>
              </a:ext>
            </a:extLst>
          </p:cNvPr>
          <p:cNvCxnSpPr>
            <a:cxnSpLocks/>
          </p:cNvCxnSpPr>
          <p:nvPr/>
        </p:nvCxnSpPr>
        <p:spPr>
          <a:xfrm flipV="1">
            <a:off x="1653313" y="2703998"/>
            <a:ext cx="3124392" cy="458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5638052-7F85-9611-530A-F646CD2A33D5}"/>
              </a:ext>
            </a:extLst>
          </p:cNvPr>
          <p:cNvCxnSpPr>
            <a:cxnSpLocks/>
          </p:cNvCxnSpPr>
          <p:nvPr/>
        </p:nvCxnSpPr>
        <p:spPr>
          <a:xfrm>
            <a:off x="1653313" y="3034065"/>
            <a:ext cx="3124392" cy="0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681FAA3-8023-FA7B-5777-004B5716C44A}"/>
              </a:ext>
            </a:extLst>
          </p:cNvPr>
          <p:cNvCxnSpPr>
            <a:cxnSpLocks/>
            <a:endCxn id="12" idx="3"/>
          </p:cNvCxnSpPr>
          <p:nvPr/>
        </p:nvCxnSpPr>
        <p:spPr>
          <a:xfrm>
            <a:off x="1653317" y="1531332"/>
            <a:ext cx="922693" cy="2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D600A7F-000C-95AF-34B8-E5B7AA99F6B6}"/>
              </a:ext>
            </a:extLst>
          </p:cNvPr>
          <p:cNvCxnSpPr>
            <a:cxnSpLocks/>
          </p:cNvCxnSpPr>
          <p:nvPr/>
        </p:nvCxnSpPr>
        <p:spPr>
          <a:xfrm flipV="1">
            <a:off x="3772110" y="1531331"/>
            <a:ext cx="6033155" cy="2"/>
          </a:xfrm>
          <a:prstGeom prst="straightConnector1">
            <a:avLst/>
          </a:prstGeom>
          <a:ln w="381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706AB9C-DED2-A094-AFD6-BA8BC03EE10F}"/>
              </a:ext>
            </a:extLst>
          </p:cNvPr>
          <p:cNvCxnSpPr>
            <a:cxnSpLocks/>
          </p:cNvCxnSpPr>
          <p:nvPr/>
        </p:nvCxnSpPr>
        <p:spPr>
          <a:xfrm>
            <a:off x="6180317" y="2301186"/>
            <a:ext cx="810606" cy="0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Right Arrow 4">
            <a:extLst>
              <a:ext uri="{FF2B5EF4-FFF2-40B4-BE49-F238E27FC236}">
                <a16:creationId xmlns:a16="http://schemas.microsoft.com/office/drawing/2014/main" id="{E5741B73-E041-8AC4-EA8B-D8799E91ABDA}"/>
              </a:ext>
            </a:extLst>
          </p:cNvPr>
          <p:cNvSpPr/>
          <p:nvPr/>
        </p:nvSpPr>
        <p:spPr>
          <a:xfrm>
            <a:off x="193427" y="2210047"/>
            <a:ext cx="1648046" cy="329609"/>
          </a:xfrm>
          <a:prstGeom prst="rightArrow">
            <a:avLst>
              <a:gd name="adj1" fmla="val 100000"/>
              <a:gd name="adj2" fmla="val 5545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witness 1</a:t>
            </a:r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55042D97-93CD-0679-849D-E70EB3AEB259}"/>
              </a:ext>
            </a:extLst>
          </p:cNvPr>
          <p:cNvSpPr/>
          <p:nvPr/>
        </p:nvSpPr>
        <p:spPr>
          <a:xfrm>
            <a:off x="193427" y="2539656"/>
            <a:ext cx="1648046" cy="329609"/>
          </a:xfrm>
          <a:prstGeom prst="rightArrow">
            <a:avLst>
              <a:gd name="adj1" fmla="val 100000"/>
              <a:gd name="adj2" fmla="val 5545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witness 2</a:t>
            </a:r>
          </a:p>
        </p:txBody>
      </p:sp>
      <p:sp>
        <p:nvSpPr>
          <p:cNvPr id="7" name="Right Arrow 6">
            <a:extLst>
              <a:ext uri="{FF2B5EF4-FFF2-40B4-BE49-F238E27FC236}">
                <a16:creationId xmlns:a16="http://schemas.microsoft.com/office/drawing/2014/main" id="{6795DD45-8728-5B74-35B7-E7BB2B2A281A}"/>
              </a:ext>
            </a:extLst>
          </p:cNvPr>
          <p:cNvSpPr/>
          <p:nvPr/>
        </p:nvSpPr>
        <p:spPr>
          <a:xfrm>
            <a:off x="193426" y="2869265"/>
            <a:ext cx="1648046" cy="329609"/>
          </a:xfrm>
          <a:prstGeom prst="rightArrow">
            <a:avLst>
              <a:gd name="adj1" fmla="val 100000"/>
              <a:gd name="adj2" fmla="val 5545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witness ..</a:t>
            </a:r>
          </a:p>
        </p:txBody>
      </p:sp>
      <p:sp>
        <p:nvSpPr>
          <p:cNvPr id="8" name="Right Arrow 7">
            <a:extLst>
              <a:ext uri="{FF2B5EF4-FFF2-40B4-BE49-F238E27FC236}">
                <a16:creationId xmlns:a16="http://schemas.microsoft.com/office/drawing/2014/main" id="{21168190-A7B3-76CE-E672-6DB7AD71AEEC}"/>
              </a:ext>
            </a:extLst>
          </p:cNvPr>
          <p:cNvSpPr/>
          <p:nvPr/>
        </p:nvSpPr>
        <p:spPr>
          <a:xfrm>
            <a:off x="193426" y="1368304"/>
            <a:ext cx="1648046" cy="329609"/>
          </a:xfrm>
          <a:prstGeom prst="rightArrow">
            <a:avLst>
              <a:gd name="adj1" fmla="val 100000"/>
              <a:gd name="adj2" fmla="val 5545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disturbance</a:t>
            </a: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538B42FE-FA7E-AB7F-E5CF-90EEAB246EED}"/>
              </a:ext>
            </a:extLst>
          </p:cNvPr>
          <p:cNvSpPr/>
          <p:nvPr/>
        </p:nvSpPr>
        <p:spPr>
          <a:xfrm>
            <a:off x="193428" y="728580"/>
            <a:ext cx="1648047" cy="329609"/>
          </a:xfrm>
          <a:prstGeom prst="rightArrow">
            <a:avLst>
              <a:gd name="adj1" fmla="val 100000"/>
              <a:gd name="adj2" fmla="val 5545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GW  signal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26122A8-BF71-CA23-B30D-A918849B01FF}"/>
              </a:ext>
            </a:extLst>
          </p:cNvPr>
          <p:cNvSpPr/>
          <p:nvPr/>
        </p:nvSpPr>
        <p:spPr>
          <a:xfrm>
            <a:off x="4777706" y="1696140"/>
            <a:ext cx="1648046" cy="1755395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12" name="Left-Right Arrow 11">
            <a:extLst>
              <a:ext uri="{FF2B5EF4-FFF2-40B4-BE49-F238E27FC236}">
                <a16:creationId xmlns:a16="http://schemas.microsoft.com/office/drawing/2014/main" id="{15342804-979E-2E57-A33A-7D3ECFC7565B}"/>
              </a:ext>
            </a:extLst>
          </p:cNvPr>
          <p:cNvSpPr/>
          <p:nvPr/>
        </p:nvSpPr>
        <p:spPr>
          <a:xfrm>
            <a:off x="2576006" y="1366533"/>
            <a:ext cx="1391094" cy="329609"/>
          </a:xfrm>
          <a:prstGeom prst="leftRight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target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11754A8-2073-5861-62A1-58B99804FE61}"/>
              </a:ext>
            </a:extLst>
          </p:cNvPr>
          <p:cNvCxnSpPr/>
          <p:nvPr/>
        </p:nvCxnSpPr>
        <p:spPr>
          <a:xfrm>
            <a:off x="916442" y="1696142"/>
            <a:ext cx="0" cy="513905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Right Brace 14">
            <a:extLst>
              <a:ext uri="{FF2B5EF4-FFF2-40B4-BE49-F238E27FC236}">
                <a16:creationId xmlns:a16="http://schemas.microsoft.com/office/drawing/2014/main" id="{E7FFA42C-F88E-C675-17C5-274608E1585C}"/>
              </a:ext>
            </a:extLst>
          </p:cNvPr>
          <p:cNvSpPr/>
          <p:nvPr/>
        </p:nvSpPr>
        <p:spPr>
          <a:xfrm rot="5400000">
            <a:off x="1921221" y="1763766"/>
            <a:ext cx="435935" cy="3891519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E27EC5-1C01-7F24-4EAE-98E76F7528CB}"/>
              </a:ext>
            </a:extLst>
          </p:cNvPr>
          <p:cNvSpPr txBox="1"/>
          <p:nvPr/>
        </p:nvSpPr>
        <p:spPr>
          <a:xfrm>
            <a:off x="1653316" y="3966108"/>
            <a:ext cx="943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dataset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1729E24-CAC5-26DB-E50C-6F47EAD109BF}"/>
              </a:ext>
            </a:extLst>
          </p:cNvPr>
          <p:cNvCxnSpPr>
            <a:cxnSpLocks/>
            <a:endCxn id="12" idx="1"/>
          </p:cNvCxnSpPr>
          <p:nvPr/>
        </p:nvCxnSpPr>
        <p:spPr>
          <a:xfrm>
            <a:off x="3271553" y="890403"/>
            <a:ext cx="0" cy="476126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Left-Right Arrow 29">
            <a:extLst>
              <a:ext uri="{FF2B5EF4-FFF2-40B4-BE49-F238E27FC236}">
                <a16:creationId xmlns:a16="http://schemas.microsoft.com/office/drawing/2014/main" id="{8BFD0858-9037-A3BD-FD3F-3F633837F9D3}"/>
              </a:ext>
            </a:extLst>
          </p:cNvPr>
          <p:cNvSpPr/>
          <p:nvPr/>
        </p:nvSpPr>
        <p:spPr>
          <a:xfrm>
            <a:off x="6990927" y="2131946"/>
            <a:ext cx="1648045" cy="329609"/>
          </a:xfrm>
          <a:prstGeom prst="leftRight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prediction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A32416B-1495-FADE-F8F2-E271A07CC057}"/>
              </a:ext>
            </a:extLst>
          </p:cNvPr>
          <p:cNvCxnSpPr>
            <a:cxnSpLocks/>
          </p:cNvCxnSpPr>
          <p:nvPr/>
        </p:nvCxnSpPr>
        <p:spPr>
          <a:xfrm>
            <a:off x="4326955" y="2099789"/>
            <a:ext cx="448414" cy="0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9EEC8F6-C5A2-0CD8-6D65-9A06D9C111A8}"/>
              </a:ext>
            </a:extLst>
          </p:cNvPr>
          <p:cNvCxnSpPr>
            <a:cxnSpLocks/>
          </p:cNvCxnSpPr>
          <p:nvPr/>
        </p:nvCxnSpPr>
        <p:spPr>
          <a:xfrm>
            <a:off x="4335213" y="1540763"/>
            <a:ext cx="0" cy="568457"/>
          </a:xfrm>
          <a:prstGeom prst="straightConnector1">
            <a:avLst/>
          </a:prstGeom>
          <a:ln w="38100">
            <a:prstDash val="solid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8DC61A1-8624-EB29-1C03-FBFC94627B06}"/>
              </a:ext>
            </a:extLst>
          </p:cNvPr>
          <p:cNvCxnSpPr>
            <a:cxnSpLocks/>
          </p:cNvCxnSpPr>
          <p:nvPr/>
        </p:nvCxnSpPr>
        <p:spPr>
          <a:xfrm>
            <a:off x="2114659" y="890403"/>
            <a:ext cx="8209076" cy="0"/>
          </a:xfrm>
          <a:prstGeom prst="straightConnector1">
            <a:avLst/>
          </a:prstGeom>
          <a:ln w="381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Left-Right Arrow 50">
            <a:extLst>
              <a:ext uri="{FF2B5EF4-FFF2-40B4-BE49-F238E27FC236}">
                <a16:creationId xmlns:a16="http://schemas.microsoft.com/office/drawing/2014/main" id="{F4A6A1F2-7459-68D2-CC76-E8458D05461D}"/>
              </a:ext>
            </a:extLst>
          </p:cNvPr>
          <p:cNvSpPr/>
          <p:nvPr/>
        </p:nvSpPr>
        <p:spPr>
          <a:xfrm>
            <a:off x="9179851" y="2131946"/>
            <a:ext cx="1648045" cy="329609"/>
          </a:xfrm>
          <a:prstGeom prst="leftRight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residual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0F7B9286-D321-2158-94FF-536FB9E1AFEA}"/>
              </a:ext>
            </a:extLst>
          </p:cNvPr>
          <p:cNvCxnSpPr>
            <a:cxnSpLocks/>
          </p:cNvCxnSpPr>
          <p:nvPr/>
        </p:nvCxnSpPr>
        <p:spPr>
          <a:xfrm>
            <a:off x="9786407" y="1530991"/>
            <a:ext cx="0" cy="600955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641C0C7D-278A-C397-7A9D-9FFD4F6ED38D}"/>
              </a:ext>
            </a:extLst>
          </p:cNvPr>
          <p:cNvCxnSpPr>
            <a:cxnSpLocks/>
          </p:cNvCxnSpPr>
          <p:nvPr/>
        </p:nvCxnSpPr>
        <p:spPr>
          <a:xfrm>
            <a:off x="10304881" y="890405"/>
            <a:ext cx="0" cy="1241539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73012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14</Words>
  <Application>Microsoft Macintosh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Tim Kuhlbusch</dc:creator>
  <cp:lastModifiedBy>Tim Kuhlbusch</cp:lastModifiedBy>
  <cp:revision>1</cp:revision>
  <dcterms:created xsi:type="dcterms:W3CDTF">2025-09-30T15:17:12Z</dcterms:created>
  <dcterms:modified xsi:type="dcterms:W3CDTF">2025-09-30T15:39:05Z</dcterms:modified>
</cp:coreProperties>
</file>