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dia/image2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11"/>
    <p:sldId id="260" r:id="rId10"/>
    <p:sldId id="259" r:id="rId9"/>
    <p:sldId id="258" r:id="rId8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97" d="100"/>
          <a:sy n="97" d="100"/>
        </p:scale>
        <p:origin x="4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25A263-9348-B1E7-D671-B624F9213F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DA3350-2E63-2A05-5AAB-4BBADFA0EE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F2C530-FE1E-3F8A-0B69-0A496C75F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9AC90-44E9-09C4-9A53-2D98BC9AC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4F66BE-51FA-E686-7F13-A529D54B0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053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ABAED-E15B-2741-3717-0952154F1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1D958E-0C6B-8343-5CDA-3159C343D8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557602-5A9B-6662-9BF2-ACB43A9E1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455014-01CB-E5AF-C2E1-EBF5BE7A8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DC60D0-FF0B-4631-AD0C-987101A9F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22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7167BCF-9EB2-953D-6C62-9CD1D75034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87A4EAC-B26B-23E2-7D42-C2D1724893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41FFF6-DB49-3D4A-09DE-D24EE479C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38316D-9B6F-7633-D993-BAFACCEE3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93FA9C-7020-27AA-702A-BAAACB51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32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FFF69-D66A-E288-A8FD-5A58C8EB0C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167C25-A372-F536-F171-6F81B4EE1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43899A-DB59-41C7-C0B7-39AD77010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D43F41-9500-BDE9-4BED-A8E09FB03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2D991B-F719-BE83-7DF9-7C6D37F95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3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B6FEC-0F84-88AA-02E5-A7507354B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8A854F-D21A-DF49-BAB1-1AE4724B0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E3A74A-9E84-88C6-945D-9C20F1BED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62C51B-58B5-57B4-102E-678119EF3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899B01-D23E-6631-6CB0-7241BDD52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88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6AB61-1D4C-2E2A-81C2-E11E1C50D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1CA8C4-3C54-1510-3629-762EF70ECB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98F6F3-557C-A4E8-8A06-164DA224B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0A5941-13E5-0E60-FEDA-2F19D1E1E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E3A293-72DD-F067-01E5-47A224971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79532B-0A67-D6FA-039A-B48E32B0F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261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DC73BD-707F-D4A8-53DF-84CF893A7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045D442-4244-2ECF-5004-6E6B652AE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4CF4D5E-74BA-D1F5-C091-332B960932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F9EC3F-E285-3D46-E04B-073A985B61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0444D5E-2DA7-FFC4-D128-462CFB2B61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76EC6B-767B-5937-CB67-559D3D911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8914FA-EEBE-21BC-449D-7D17B621C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7145AF9-D6A2-294A-7C9E-38DCCA508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96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7BBED-1C55-42A0-5A96-3EFCDEAF1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A493A5-4AFB-E383-73C7-7DA5A850A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46C263-F888-299D-43AF-AA0DD72D5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2A9FFE-EB99-A649-DE10-4F2134513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4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3940AB-B4D7-D332-3C1D-A8997E5A7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A5C7196-844C-7D6C-BBF5-9AF2F989F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5C085C5-E9C2-FF66-C8D6-39271D72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62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9DEE21-83C3-1A10-BE33-2B6AE09EA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9B5988-FCED-4F57-3EE2-61553B0BAC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74463D7-3CB8-6423-6F41-083BC4791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3E7029-33F6-5B71-0F80-87F4867E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40A039-A807-3792-4B9B-0B813ECE8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47B146-F1ED-B8CA-0922-FA683CE78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233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59E03-3C08-76A0-32EF-7B007A5DF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3274BA1-2D0A-5612-B096-99BBAB99B4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046863-FF54-0D91-2F5E-6CF46631A8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233489-2C19-D095-ADAA-A8C34464C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1BC539-804D-15A1-C5DA-E69BC9DC8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22ECFD7-A27C-F22E-7F3F-C0EB91DF5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8974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8E6097-3635-4227-23CE-BC4ACA809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AD2170-444F-E0A7-6447-317BD494A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72327D-8A6C-C88D-7416-DBF5F8F05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A8EF86-7B3B-4CA7-AE15-2B9940BF90B2}" type="datetimeFigureOut">
              <a:rPr lang="ru-RU" smtClean="0"/>
              <a:t>27.08.2026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F13AFB-A1C5-5CDE-92BC-FC2BDFC506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D6E7B9-9956-C3A9-58EA-601A4D6BFC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09A505-0473-4B06-8D68-60B673686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728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svg"/><Relationship Id="rId4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BACA7E-767A-B357-CD1E-889F53DD7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0C1AA3-9587-44CB-A3FF-F2D9879A4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Example University</a:t>
            </a:r>
            <a:r>
              <a:rPr lang="en-US" dirty="0"/>
              <a:t> has </a:t>
            </a:r>
            <a:r>
              <a:rPr lang="en-US" b="1" dirty="0"/>
              <a:t>2,932</a:t>
            </a:r>
            <a:r>
              <a:rPr lang="en-US" dirty="0"/>
              <a:t> publications.</a:t>
            </a:r>
          </a:p>
          <a:p>
            <a:r>
              <a:rPr lang="en-US" dirty="0"/>
              <a:t>FWCI = </a:t>
            </a:r>
            <a:r>
              <a:rPr lang="en-US" i="1" dirty="0"/>
              <a:t>7.37</a:t>
            </a:r>
            <a:endParaRPr lang="ru-RU" i="1" dirty="0"/>
          </a:p>
        </p:txBody>
      </p:sp>
      <p:pic>
        <p:nvPicPr>
          <p:cNvPr id="6" name="logo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2265" y="4531340"/>
            <a:ext cx="1961535" cy="1961535"/>
          </a:xfrm>
          <a:prstGeom prst="rect">
            <a:avLst/>
          </a:prstGeom>
        </p:spPr>
      </p:pic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29E4DA0C-F3F7-DD56-5AB8-B9651E95D1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42116"/>
              </p:ext>
            </p:extLst>
          </p:nvPr>
        </p:nvGraphicFramePr>
        <p:xfrm>
          <a:off x="675148" y="3210243"/>
          <a:ext cx="7121832" cy="2966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373944">
                  <a:extLst>
                    <a:ext uri="{9D8B030D-6E8A-4147-A177-3AD203B41FA5}">
                      <a16:colId xmlns:a16="http://schemas.microsoft.com/office/drawing/2014/main" val="880190462"/>
                    </a:ext>
                  </a:extLst>
                </a:gridCol>
                <a:gridCol w="2373944">
                  <a:extLst>
                    <a:ext uri="{9D8B030D-6E8A-4147-A177-3AD203B41FA5}">
                      <a16:colId xmlns:a16="http://schemas.microsoft.com/office/drawing/2014/main" val="4014336407"/>
                    </a:ext>
                  </a:extLst>
                </a:gridCol>
                <a:gridCol w="2373944">
                  <a:extLst>
                    <a:ext uri="{9D8B030D-6E8A-4147-A177-3AD203B41FA5}">
                      <a16:colId xmlns:a16="http://schemas.microsoft.com/office/drawing/2014/main" val="3424164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784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logistics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1783$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27.42%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58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league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3737$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949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spectrograph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2635$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50.08%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892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noodle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3245$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30.43%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564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budget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2841$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61.96%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4540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chili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2201$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37.97%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216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wonderful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4939$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74.90%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73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18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#5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rainstorm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3,893$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1.14%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algorithm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4,883$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70.75%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restructuring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4,050$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60.72%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washtub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3,875$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2.80%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chivalrous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1,580$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75.18%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flashy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3,755$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16.01%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979113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#4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elevation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1,990$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89.36%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colonization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1,320$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84.42%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nice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4,346$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10.19%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3,682$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99.51%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pulley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1,309$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11.53%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edge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4,319$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59.96%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cinema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3,713$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88.73%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motorboat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1,525$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96.68%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steward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4,690$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67.83%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helmet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3,917$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54.24%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gambling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2,594$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2.02%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#3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frenzy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4,007$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63.62%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4,919$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21.68%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macro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3,208$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23.06%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hearing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3,821$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settler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15.73%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underpants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1,044$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39.20%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starboard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2,712$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84.99%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former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4,858$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26.05%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monopoly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3,870$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48.58%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rag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1,255$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23.22%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wake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3,207$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18.64%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#2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divide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4,765$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63.64%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reliability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3,871$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32.03%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interlay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3,475$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33.25%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bowling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2,585$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22.03%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animated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4,967$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93.45%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2,768$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37.46%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spread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1,234$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83.07%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horst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1,755$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9.12%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meeting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3,808$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52.41%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spree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1,309$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66.72%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cloudy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4,214$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97.42%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3C443-4AFC-1A4B-5965-21052D4BA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#1</a:t>
            </a:r>
            <a:endParaRPr lang="ru-RU" dirty="0"/>
          </a:p>
        </p:txBody>
      </p:sp>
      <p:graphicFrame>
        <p:nvGraphicFramePr>
          <p:cNvPr id="4" name="table">
            <a:extLst>
              <a:ext uri="{FF2B5EF4-FFF2-40B4-BE49-F238E27FC236}">
                <a16:creationId xmlns:a16="http://schemas.microsoft.com/office/drawing/2014/main" id="{B891400B-A2E5-2997-E0C7-17B79CD97E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6233849"/>
              </p:ext>
            </p:extLst>
          </p:nvPr>
        </p:nvGraphicFramePr>
        <p:xfrm>
          <a:off x="838200" y="1825625"/>
          <a:ext cx="10515600" cy="44500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21542">
                  <a:extLst>
                    <a:ext uri="{9D8B030D-6E8A-4147-A177-3AD203B41FA5}">
                      <a16:colId xmlns:a16="http://schemas.microsoft.com/office/drawing/2014/main" val="2899861550"/>
                    </a:ext>
                  </a:extLst>
                </a:gridCol>
                <a:gridCol w="2644877">
                  <a:extLst>
                    <a:ext uri="{9D8B030D-6E8A-4147-A177-3AD203B41FA5}">
                      <a16:colId xmlns:a16="http://schemas.microsoft.com/office/drawing/2014/main" val="1268700804"/>
                    </a:ext>
                  </a:extLst>
                </a:gridCol>
                <a:gridCol w="2861187">
                  <a:extLst>
                    <a:ext uri="{9D8B030D-6E8A-4147-A177-3AD203B41FA5}">
                      <a16:colId xmlns:a16="http://schemas.microsoft.com/office/drawing/2014/main" val="1590617635"/>
                    </a:ext>
                  </a:extLst>
                </a:gridCol>
                <a:gridCol w="3487994">
                  <a:extLst>
                    <a:ext uri="{9D8B030D-6E8A-4147-A177-3AD203B41FA5}">
                      <a16:colId xmlns:a16="http://schemas.microsoft.com/office/drawing/2014/main" val="2345408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cost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percentage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017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logistics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1,783$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27.42%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193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league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3,737$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3.33%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068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spectrograph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2,635$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50.08%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044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noodle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3,245$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30.43%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69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budget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2,841$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61.96%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89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chili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2,201$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37.97%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09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wonderful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4,939$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74.90%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331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tempo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4,828$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45.29%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152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knowledge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4,512$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68.69%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71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legend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2,315$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90.11%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03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needy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1,588$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73.43%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2562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40</Words>
  <Application>Microsoft Office PowerPoint</Application>
  <PresentationFormat>Широкоэкранный</PresentationFormat>
  <Paragraphs>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Тема Office</vt:lpstr>
      <vt:lpstr>Example</vt:lpstr>
      <vt:lpstr>Slide #{slide_num}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vboxuser</dc:creator>
  <cp:lastModifiedBy>vboxuser</cp:lastModifiedBy>
  <cp:revision>8</cp:revision>
  <dcterms:created xsi:type="dcterms:W3CDTF">2026-08-26T15:45:59Z</dcterms:created>
  <dcterms:modified xsi:type="dcterms:W3CDTF">2026-08-27T13:55:24Z</dcterms:modified>
</cp:coreProperties>
</file>