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957" r:id="rId1"/>
  </p:sldMasterIdLst>
  <p:notesMasterIdLst>
    <p:notesMasterId r:id="rId3"/>
  </p:notesMasterIdLst>
  <p:handoutMasterIdLst>
    <p:handoutMasterId r:id="rId4"/>
  </p:handoutMasterIdLst>
  <p:sldIdLst>
    <p:sldId id="380" r:id="rId2"/>
  </p:sldIdLst>
  <p:sldSz cx="15763875" cy="8859838"/>
  <p:notesSz cx="6858000" cy="9144000"/>
  <p:defaultTextStyle>
    <a:defPPr>
      <a:defRPr lang="en-US"/>
    </a:defPPr>
    <a:lvl1pPr algn="l" rtl="0" fontAlgn="base">
      <a:spcBef>
        <a:spcPct val="0"/>
      </a:spcBef>
      <a:spcAft>
        <a:spcPct val="0"/>
      </a:spcAft>
      <a:buSzPct val="103000"/>
      <a:buChar char="•"/>
      <a:defRPr sz="2200" b="1" kern="1200">
        <a:solidFill>
          <a:srgbClr val="4D4D4D"/>
        </a:solidFill>
        <a:latin typeface="Helvetica" pitchFamily="1" charset="0"/>
        <a:ea typeface="ヒラギノ角ゴ Pro W3" charset="0"/>
        <a:cs typeface="ヒラギノ角ゴ Pro W3" charset="0"/>
        <a:sym typeface="Gill Sans" pitchFamily="1" charset="0"/>
      </a:defRPr>
    </a:lvl1pPr>
    <a:lvl2pPr marL="494361" algn="l" rtl="0" fontAlgn="base">
      <a:spcBef>
        <a:spcPct val="0"/>
      </a:spcBef>
      <a:spcAft>
        <a:spcPct val="0"/>
      </a:spcAft>
      <a:buSzPct val="103000"/>
      <a:buChar char="•"/>
      <a:defRPr sz="2200" b="1" kern="1200">
        <a:solidFill>
          <a:srgbClr val="4D4D4D"/>
        </a:solidFill>
        <a:latin typeface="Helvetica" pitchFamily="1" charset="0"/>
        <a:ea typeface="ヒラギノ角ゴ Pro W3" charset="0"/>
        <a:cs typeface="ヒラギノ角ゴ Pro W3" charset="0"/>
        <a:sym typeface="Gill Sans" pitchFamily="1" charset="0"/>
      </a:defRPr>
    </a:lvl2pPr>
    <a:lvl3pPr marL="988726" algn="l" rtl="0" fontAlgn="base">
      <a:spcBef>
        <a:spcPct val="0"/>
      </a:spcBef>
      <a:spcAft>
        <a:spcPct val="0"/>
      </a:spcAft>
      <a:buSzPct val="103000"/>
      <a:buChar char="•"/>
      <a:defRPr sz="2200" b="1" kern="1200">
        <a:solidFill>
          <a:srgbClr val="4D4D4D"/>
        </a:solidFill>
        <a:latin typeface="Helvetica" pitchFamily="1" charset="0"/>
        <a:ea typeface="ヒラギノ角ゴ Pro W3" charset="0"/>
        <a:cs typeface="ヒラギノ角ゴ Pro W3" charset="0"/>
        <a:sym typeface="Gill Sans" pitchFamily="1" charset="0"/>
      </a:defRPr>
    </a:lvl3pPr>
    <a:lvl4pPr marL="1483087" algn="l" rtl="0" fontAlgn="base">
      <a:spcBef>
        <a:spcPct val="0"/>
      </a:spcBef>
      <a:spcAft>
        <a:spcPct val="0"/>
      </a:spcAft>
      <a:buSzPct val="103000"/>
      <a:buChar char="•"/>
      <a:defRPr sz="2200" b="1" kern="1200">
        <a:solidFill>
          <a:srgbClr val="4D4D4D"/>
        </a:solidFill>
        <a:latin typeface="Helvetica" pitchFamily="1" charset="0"/>
        <a:ea typeface="ヒラギノ角ゴ Pro W3" charset="0"/>
        <a:cs typeface="ヒラギノ角ゴ Pro W3" charset="0"/>
        <a:sym typeface="Gill Sans" pitchFamily="1" charset="0"/>
      </a:defRPr>
    </a:lvl4pPr>
    <a:lvl5pPr marL="1977450" algn="l" rtl="0" fontAlgn="base">
      <a:spcBef>
        <a:spcPct val="0"/>
      </a:spcBef>
      <a:spcAft>
        <a:spcPct val="0"/>
      </a:spcAft>
      <a:buSzPct val="103000"/>
      <a:buChar char="•"/>
      <a:defRPr sz="2200" b="1" kern="1200">
        <a:solidFill>
          <a:srgbClr val="4D4D4D"/>
        </a:solidFill>
        <a:latin typeface="Helvetica" pitchFamily="1" charset="0"/>
        <a:ea typeface="ヒラギノ角ゴ Pro W3" charset="0"/>
        <a:cs typeface="ヒラギノ角ゴ Pro W3" charset="0"/>
        <a:sym typeface="Gill Sans" pitchFamily="1" charset="0"/>
      </a:defRPr>
    </a:lvl5pPr>
    <a:lvl6pPr marL="2471814" algn="l" defTabSz="988726" rtl="0" eaLnBrk="1" latinLnBrk="0" hangingPunct="1">
      <a:defRPr sz="2200" b="1" kern="1200">
        <a:solidFill>
          <a:srgbClr val="4D4D4D"/>
        </a:solidFill>
        <a:latin typeface="Helvetica" pitchFamily="1" charset="0"/>
        <a:ea typeface="ヒラギノ角ゴ Pro W3" charset="0"/>
        <a:cs typeface="ヒラギノ角ゴ Pro W3" charset="0"/>
        <a:sym typeface="Gill Sans" pitchFamily="1" charset="0"/>
      </a:defRPr>
    </a:lvl6pPr>
    <a:lvl7pPr marL="2966174" algn="l" defTabSz="988726" rtl="0" eaLnBrk="1" latinLnBrk="0" hangingPunct="1">
      <a:defRPr sz="2200" b="1" kern="1200">
        <a:solidFill>
          <a:srgbClr val="4D4D4D"/>
        </a:solidFill>
        <a:latin typeface="Helvetica" pitchFamily="1" charset="0"/>
        <a:ea typeface="ヒラギノ角ゴ Pro W3" charset="0"/>
        <a:cs typeface="ヒラギノ角ゴ Pro W3" charset="0"/>
        <a:sym typeface="Gill Sans" pitchFamily="1" charset="0"/>
      </a:defRPr>
    </a:lvl7pPr>
    <a:lvl8pPr marL="3460538" algn="l" defTabSz="988726" rtl="0" eaLnBrk="1" latinLnBrk="0" hangingPunct="1">
      <a:defRPr sz="2200" b="1" kern="1200">
        <a:solidFill>
          <a:srgbClr val="4D4D4D"/>
        </a:solidFill>
        <a:latin typeface="Helvetica" pitchFamily="1" charset="0"/>
        <a:ea typeface="ヒラギノ角ゴ Pro W3" charset="0"/>
        <a:cs typeface="ヒラギノ角ゴ Pro W3" charset="0"/>
        <a:sym typeface="Gill Sans" pitchFamily="1" charset="0"/>
      </a:defRPr>
    </a:lvl8pPr>
    <a:lvl9pPr marL="3954899" algn="l" defTabSz="988726" rtl="0" eaLnBrk="1" latinLnBrk="0" hangingPunct="1">
      <a:defRPr sz="2200" b="1" kern="1200">
        <a:solidFill>
          <a:srgbClr val="4D4D4D"/>
        </a:solidFill>
        <a:latin typeface="Helvetica" pitchFamily="1" charset="0"/>
        <a:ea typeface="ヒラギノ角ゴ Pro W3" charset="0"/>
        <a:cs typeface="ヒラギノ角ゴ Pro W3" charset="0"/>
        <a:sym typeface="Gill Sans" pitchFamily="1" charset="0"/>
      </a:defRPr>
    </a:lvl9pPr>
  </p:defaultTextStyle>
  <p:extLst>
    <p:ext uri="{EFAFB233-063F-42B5-8137-9DF3F51BA10A}">
      <p15:sldGuideLst xmlns:p15="http://schemas.microsoft.com/office/powerpoint/2012/main">
        <p15:guide id="1" orient="horz" pos="5387">
          <p15:clr>
            <a:srgbClr val="A4A3A4"/>
          </p15:clr>
        </p15:guide>
        <p15:guide id="2" pos="182">
          <p15:clr>
            <a:srgbClr val="A4A3A4"/>
          </p15:clr>
        </p15:guide>
        <p15:guide id="3" orient="horz" pos="5371">
          <p15:clr>
            <a:srgbClr val="A4A3A4"/>
          </p15:clr>
        </p15:guide>
        <p15:guide id="4" pos="143">
          <p15:clr>
            <a:srgbClr val="A4A3A4"/>
          </p15:clr>
        </p15:guide>
        <p15:guide id="5" pos="206">
          <p15:clr>
            <a:srgbClr val="A4A3A4"/>
          </p15:clr>
        </p15:guide>
        <p15:guide id="6" pos="522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B9B9"/>
    <a:srgbClr val="FFA612"/>
    <a:srgbClr val="C8FF00"/>
    <a:srgbClr val="FF8B2A"/>
    <a:srgbClr val="E67D25"/>
    <a:srgbClr val="032D6E"/>
    <a:srgbClr val="333333"/>
    <a:srgbClr val="EF6611"/>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6259" autoAdjust="0"/>
    <p:restoredTop sz="90929"/>
  </p:normalViewPr>
  <p:slideViewPr>
    <p:cSldViewPr snapToGrid="0">
      <p:cViewPr>
        <p:scale>
          <a:sx n="60" d="100"/>
          <a:sy n="60" d="100"/>
        </p:scale>
        <p:origin x="708" y="1260"/>
      </p:cViewPr>
      <p:guideLst>
        <p:guide orient="horz" pos="5387"/>
        <p:guide pos="182"/>
        <p:guide orient="horz" pos="5371"/>
        <p:guide pos="143"/>
        <p:guide pos="206"/>
        <p:guide pos="5222"/>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96" d="100"/>
          <a:sy n="96" d="100"/>
        </p:scale>
        <p:origin x="355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B28E3AA-6944-43F9-A350-3A3533E8754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F7732147-B26F-48CC-B43B-5B12195FEB8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98F910-85E0-499F-9FF4-C721D11BD6E6}" type="datetimeFigureOut">
              <a:rPr lang="de-DE" smtClean="0"/>
              <a:t>08.09.2021</a:t>
            </a:fld>
            <a:endParaRPr lang="de-DE"/>
          </a:p>
        </p:txBody>
      </p:sp>
      <p:sp>
        <p:nvSpPr>
          <p:cNvPr id="4" name="Fußzeilenplatzhalter 3">
            <a:extLst>
              <a:ext uri="{FF2B5EF4-FFF2-40B4-BE49-F238E27FC236}">
                <a16:creationId xmlns:a16="http://schemas.microsoft.com/office/drawing/2014/main" id="{67F578EB-8A9F-4255-9B1E-7FA5F707FC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4E66BAFB-2C5F-4050-B9B3-4BB7C0E03F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04AA02-64E2-4AA5-942B-F536A141DA72}" type="slidenum">
              <a:rPr lang="de-DE" smtClean="0"/>
              <a:t>‹Nr.›</a:t>
            </a:fld>
            <a:endParaRPr lang="de-DE"/>
          </a:p>
        </p:txBody>
      </p:sp>
    </p:spTree>
    <p:extLst>
      <p:ext uri="{BB962C8B-B14F-4D97-AF65-F5344CB8AC3E}">
        <p14:creationId xmlns:p14="http://schemas.microsoft.com/office/powerpoint/2010/main" val="41144456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sym typeface="Gill Sans" charset="0"/>
              </a:defRPr>
            </a:lvl1pPr>
          </a:lstStyle>
          <a:p>
            <a:pPr>
              <a:defRPr/>
            </a:pPr>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sym typeface="Gill Sans" charset="0"/>
              </a:defRPr>
            </a:lvl1pPr>
          </a:lstStyle>
          <a:p>
            <a:pPr>
              <a:defRPr/>
            </a:pPr>
            <a:fld id="{B1C19857-3293-42A5-95FB-316E9C719D3B}" type="datetimeFigureOut">
              <a:rPr lang="de-DE"/>
              <a:pPr>
                <a:defRPr/>
              </a:pPr>
              <a:t>08.09.2021</a:t>
            </a:fld>
            <a:endParaRPr lang="de-DE"/>
          </a:p>
        </p:txBody>
      </p:sp>
      <p:sp>
        <p:nvSpPr>
          <p:cNvPr id="4" name="Folienbildplatzhalter 3"/>
          <p:cNvSpPr>
            <a:spLocks noGrp="1" noRot="1" noChangeAspect="1"/>
          </p:cNvSpPr>
          <p:nvPr>
            <p:ph type="sldImg" idx="2"/>
          </p:nvPr>
        </p:nvSpPr>
        <p:spPr>
          <a:xfrm>
            <a:off x="379413" y="685800"/>
            <a:ext cx="6099175" cy="3429000"/>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sym typeface="Gill Sans" charset="0"/>
              </a:defRPr>
            </a:lvl1pPr>
          </a:lstStyle>
          <a:p>
            <a:pPr>
              <a:defRPr/>
            </a:pPr>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sym typeface="Gill Sans" charset="0"/>
              </a:defRPr>
            </a:lvl1pPr>
          </a:lstStyle>
          <a:p>
            <a:pPr>
              <a:defRPr/>
            </a:pPr>
            <a:fld id="{DF2CEEF7-C2D8-473A-95B6-5247715C4A7F}" type="slidenum">
              <a:rPr lang="de-DE"/>
              <a:pPr>
                <a:defRPr/>
              </a:pPr>
              <a:t>‹Nr.›</a:t>
            </a:fld>
            <a:endParaRPr lang="de-DE"/>
          </a:p>
        </p:txBody>
      </p:sp>
    </p:spTree>
    <p:extLst>
      <p:ext uri="{BB962C8B-B14F-4D97-AF65-F5344CB8AC3E}">
        <p14:creationId xmlns:p14="http://schemas.microsoft.com/office/powerpoint/2010/main" val="30048721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mn-lt"/>
        <a:ea typeface="+mn-ea"/>
        <a:cs typeface="+mn-cs"/>
      </a:defRPr>
    </a:lvl1pPr>
    <a:lvl2pPr marL="494361" algn="l" rtl="0" eaLnBrk="0" fontAlgn="base" hangingPunct="0">
      <a:spcBef>
        <a:spcPct val="30000"/>
      </a:spcBef>
      <a:spcAft>
        <a:spcPct val="0"/>
      </a:spcAft>
      <a:defRPr sz="1400" kern="1200">
        <a:solidFill>
          <a:schemeClr val="tx1"/>
        </a:solidFill>
        <a:latin typeface="+mn-lt"/>
        <a:ea typeface="+mn-ea"/>
        <a:cs typeface="+mn-cs"/>
      </a:defRPr>
    </a:lvl2pPr>
    <a:lvl3pPr marL="988726" algn="l" rtl="0" eaLnBrk="0" fontAlgn="base" hangingPunct="0">
      <a:spcBef>
        <a:spcPct val="30000"/>
      </a:spcBef>
      <a:spcAft>
        <a:spcPct val="0"/>
      </a:spcAft>
      <a:defRPr sz="1400" kern="1200">
        <a:solidFill>
          <a:schemeClr val="tx1"/>
        </a:solidFill>
        <a:latin typeface="+mn-lt"/>
        <a:ea typeface="+mn-ea"/>
        <a:cs typeface="+mn-cs"/>
      </a:defRPr>
    </a:lvl3pPr>
    <a:lvl4pPr marL="1483087" algn="l" rtl="0" eaLnBrk="0" fontAlgn="base" hangingPunct="0">
      <a:spcBef>
        <a:spcPct val="30000"/>
      </a:spcBef>
      <a:spcAft>
        <a:spcPct val="0"/>
      </a:spcAft>
      <a:defRPr sz="1400" kern="1200">
        <a:solidFill>
          <a:schemeClr val="tx1"/>
        </a:solidFill>
        <a:latin typeface="+mn-lt"/>
        <a:ea typeface="+mn-ea"/>
        <a:cs typeface="+mn-cs"/>
      </a:defRPr>
    </a:lvl4pPr>
    <a:lvl5pPr marL="1977450" algn="l" rtl="0" eaLnBrk="0" fontAlgn="base" hangingPunct="0">
      <a:spcBef>
        <a:spcPct val="30000"/>
      </a:spcBef>
      <a:spcAft>
        <a:spcPct val="0"/>
      </a:spcAft>
      <a:defRPr sz="1400" kern="1200">
        <a:solidFill>
          <a:schemeClr val="tx1"/>
        </a:solidFill>
        <a:latin typeface="+mn-lt"/>
        <a:ea typeface="+mn-ea"/>
        <a:cs typeface="+mn-cs"/>
      </a:defRPr>
    </a:lvl5pPr>
    <a:lvl6pPr marL="2471814" algn="l" defTabSz="988726" rtl="0" eaLnBrk="1" latinLnBrk="0" hangingPunct="1">
      <a:defRPr sz="1400" kern="1200">
        <a:solidFill>
          <a:schemeClr val="tx1"/>
        </a:solidFill>
        <a:latin typeface="+mn-lt"/>
        <a:ea typeface="+mn-ea"/>
        <a:cs typeface="+mn-cs"/>
      </a:defRPr>
    </a:lvl6pPr>
    <a:lvl7pPr marL="2966174" algn="l" defTabSz="988726" rtl="0" eaLnBrk="1" latinLnBrk="0" hangingPunct="1">
      <a:defRPr sz="1400" kern="1200">
        <a:solidFill>
          <a:schemeClr val="tx1"/>
        </a:solidFill>
        <a:latin typeface="+mn-lt"/>
        <a:ea typeface="+mn-ea"/>
        <a:cs typeface="+mn-cs"/>
      </a:defRPr>
    </a:lvl7pPr>
    <a:lvl8pPr marL="3460538" algn="l" defTabSz="988726" rtl="0" eaLnBrk="1" latinLnBrk="0" hangingPunct="1">
      <a:defRPr sz="1400" kern="1200">
        <a:solidFill>
          <a:schemeClr val="tx1"/>
        </a:solidFill>
        <a:latin typeface="+mn-lt"/>
        <a:ea typeface="+mn-ea"/>
        <a:cs typeface="+mn-cs"/>
      </a:defRPr>
    </a:lvl8pPr>
    <a:lvl9pPr marL="3954899" algn="l" defTabSz="98872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a:defRPr/>
            </a:pPr>
            <a:fld id="{DF2CEEF7-C2D8-473A-95B6-5247715C4A7F}" type="slidenum">
              <a:rPr lang="de-DE" smtClean="0"/>
              <a:pPr>
                <a:defRPr/>
              </a:pPr>
              <a:t>1</a:t>
            </a:fld>
            <a:endParaRPr lang="de-DE"/>
          </a:p>
        </p:txBody>
      </p:sp>
    </p:spTree>
    <p:extLst>
      <p:ext uri="{BB962C8B-B14F-4D97-AF65-F5344CB8AC3E}">
        <p14:creationId xmlns:p14="http://schemas.microsoft.com/office/powerpoint/2010/main" val="3375034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www.smartmicro.com/"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182290" y="3480357"/>
            <a:ext cx="13399294" cy="1899123"/>
          </a:xfrm>
        </p:spPr>
        <p:txBody>
          <a:bodyPr>
            <a:normAutofit/>
          </a:bodyPr>
          <a:lstStyle>
            <a:lvl1pPr algn="ctr">
              <a:defRPr lang="de-DE" sz="2600" b="1" kern="1200" smtClean="0">
                <a:solidFill>
                  <a:schemeClr val="tx1">
                    <a:lumMod val="75000"/>
                    <a:lumOff val="25000"/>
                  </a:schemeClr>
                </a:solidFill>
                <a:latin typeface="+mn-lt"/>
                <a:ea typeface="ヒラギノ角ゴ Pro W3" charset="0"/>
                <a:cs typeface="Helvetica" panose="020B0604020202020204" pitchFamily="34" charset="0"/>
                <a:sym typeface="Gill Sans" pitchFamily="1" charset="0"/>
              </a:defRPr>
            </a:lvl1pPr>
          </a:lstStyle>
          <a:p>
            <a:r>
              <a:rPr lang="de-DE" dirty="0"/>
              <a:t>Titelmasterformat durch Klicken bearbeiten</a:t>
            </a:r>
          </a:p>
        </p:txBody>
      </p:sp>
      <p:sp>
        <p:nvSpPr>
          <p:cNvPr id="6" name="Foliennummernplatzhalter 5"/>
          <p:cNvSpPr>
            <a:spLocks noGrp="1"/>
          </p:cNvSpPr>
          <p:nvPr>
            <p:ph type="sldNum" sz="quarter" idx="4"/>
          </p:nvPr>
        </p:nvSpPr>
        <p:spPr>
          <a:xfrm>
            <a:off x="15166427" y="8528298"/>
            <a:ext cx="597447" cy="471704"/>
          </a:xfrm>
          <a:prstGeom prst="rect">
            <a:avLst/>
          </a:prstGeom>
        </p:spPr>
        <p:txBody>
          <a:bodyPr/>
          <a:lstStyle>
            <a:lvl1pPr>
              <a:defRPr lang="de-DE" sz="1050" b="1" kern="1200" smtClean="0">
                <a:solidFill>
                  <a:schemeClr val="bg1">
                    <a:lumMod val="75000"/>
                  </a:schemeClr>
                </a:solidFill>
                <a:latin typeface="Helvetica" pitchFamily="1" charset="0"/>
                <a:ea typeface="ヒラギノ角ゴ Pro W3" charset="0"/>
                <a:cs typeface="ヒラギノ角ゴ Pro W3" charset="0"/>
                <a:sym typeface="Gill Sans" pitchFamily="1" charset="0"/>
              </a:defRPr>
            </a:lvl1pPr>
          </a:lstStyle>
          <a:p>
            <a:pPr>
              <a:buFontTx/>
              <a:buNone/>
            </a:pPr>
            <a:fld id="{CB517210-C9AC-704B-9264-23B2BB5975E5}" type="slidenum">
              <a:rPr lang="de-DE" smtClean="0"/>
              <a:pPr>
                <a:buFontTx/>
                <a:buNone/>
              </a:pPr>
              <a:t>‹Nr.›</a:t>
            </a:fld>
            <a:endParaRPr lang="de-DE" dirty="0"/>
          </a:p>
        </p:txBody>
      </p:sp>
      <p:sp>
        <p:nvSpPr>
          <p:cNvPr id="17" name="Textplatzhalter 16">
            <a:extLst>
              <a:ext uri="{FF2B5EF4-FFF2-40B4-BE49-F238E27FC236}">
                <a16:creationId xmlns:a16="http://schemas.microsoft.com/office/drawing/2014/main" id="{6150E532-4F97-4CF8-9895-5A27A27BEC67}"/>
              </a:ext>
            </a:extLst>
          </p:cNvPr>
          <p:cNvSpPr>
            <a:spLocks noGrp="1"/>
          </p:cNvSpPr>
          <p:nvPr>
            <p:ph type="body" sz="quarter" idx="10"/>
          </p:nvPr>
        </p:nvSpPr>
        <p:spPr>
          <a:xfrm>
            <a:off x="3600000" y="72000"/>
            <a:ext cx="9360000" cy="720000"/>
          </a:xfrm>
        </p:spPr>
        <p:txBody>
          <a:bodyPr anchor="ctr" anchorCtr="0">
            <a:normAutofit/>
          </a:bodyPr>
          <a:lstStyle>
            <a:lvl1pPr marL="0" indent="0">
              <a:buNone/>
              <a:defRPr sz="2800">
                <a:latin typeface="+mn-lt"/>
              </a:defRPr>
            </a:lvl1pPr>
          </a:lstStyle>
          <a:p>
            <a:pPr lvl="0"/>
            <a:r>
              <a:rPr lang="de-DE" dirty="0"/>
              <a:t>Mastertextformat bearbeiten</a:t>
            </a:r>
          </a:p>
        </p:txBody>
      </p:sp>
    </p:spTree>
    <p:extLst>
      <p:ext uri="{BB962C8B-B14F-4D97-AF65-F5344CB8AC3E}">
        <p14:creationId xmlns:p14="http://schemas.microsoft.com/office/powerpoint/2010/main" val="578062726"/>
      </p:ext>
    </p:extLst>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Benutzerdefiniertes Layou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C1E8086-02AC-425B-96C0-9E659C78114A}"/>
              </a:ext>
            </a:extLst>
          </p:cNvPr>
          <p:cNvSpPr>
            <a:spLocks noGrp="1"/>
          </p:cNvSpPr>
          <p:nvPr>
            <p:ph type="sldNum" sz="quarter" idx="10"/>
          </p:nvPr>
        </p:nvSpPr>
        <p:spPr/>
        <p:txBody>
          <a:bodyPr/>
          <a:lstStyle/>
          <a:p>
            <a:pPr>
              <a:buFontTx/>
              <a:buNone/>
            </a:pPr>
            <a:fld id="{CB517210-C9AC-704B-9264-23B2BB5975E5}" type="slidenum">
              <a:rPr lang="de-DE" smtClean="0"/>
              <a:pPr>
                <a:buFontTx/>
                <a:buNone/>
              </a:pPr>
              <a:t>‹Nr.›</a:t>
            </a:fld>
            <a:endParaRPr lang="de-DE" dirty="0"/>
          </a:p>
        </p:txBody>
      </p:sp>
      <p:sp>
        <p:nvSpPr>
          <p:cNvPr id="7" name="Titel 6">
            <a:extLst>
              <a:ext uri="{FF2B5EF4-FFF2-40B4-BE49-F238E27FC236}">
                <a16:creationId xmlns:a16="http://schemas.microsoft.com/office/drawing/2014/main" id="{A5E08CD3-3570-410C-9929-6373722E5E46}"/>
              </a:ext>
            </a:extLst>
          </p:cNvPr>
          <p:cNvSpPr>
            <a:spLocks noGrp="1"/>
          </p:cNvSpPr>
          <p:nvPr>
            <p:ph type="title"/>
          </p:nvPr>
        </p:nvSpPr>
        <p:spPr>
          <a:xfrm>
            <a:off x="3600000" y="72000"/>
            <a:ext cx="9360000" cy="720000"/>
          </a:xfrm>
        </p:spPr>
        <p:txBody>
          <a:bodyPr>
            <a:normAutofit/>
          </a:bodyPr>
          <a:lstStyle>
            <a:lvl1pPr>
              <a:defRPr sz="2800">
                <a:solidFill>
                  <a:schemeClr val="tx1">
                    <a:lumMod val="75000"/>
                    <a:lumOff val="25000"/>
                  </a:schemeClr>
                </a:solidFill>
              </a:defRPr>
            </a:lvl1pPr>
          </a:lstStyle>
          <a:p>
            <a:r>
              <a:rPr lang="de-DE" dirty="0"/>
              <a:t>Mastertitelformat bearbeiten</a:t>
            </a:r>
          </a:p>
        </p:txBody>
      </p:sp>
      <p:sp>
        <p:nvSpPr>
          <p:cNvPr id="12" name="Textplatzhalter 11">
            <a:extLst>
              <a:ext uri="{FF2B5EF4-FFF2-40B4-BE49-F238E27FC236}">
                <a16:creationId xmlns:a16="http://schemas.microsoft.com/office/drawing/2014/main" id="{924ABF27-C9D7-407D-8637-D7D031B4B488}"/>
              </a:ext>
            </a:extLst>
          </p:cNvPr>
          <p:cNvSpPr>
            <a:spLocks noGrp="1"/>
          </p:cNvSpPr>
          <p:nvPr>
            <p:ph type="body" sz="quarter" idx="12"/>
          </p:nvPr>
        </p:nvSpPr>
        <p:spPr>
          <a:xfrm>
            <a:off x="2100241" y="1321956"/>
            <a:ext cx="7067774" cy="501842"/>
          </a:xfrm>
        </p:spPr>
        <p:txBody>
          <a:bodyPr/>
          <a:lstStyle/>
          <a:p>
            <a:pPr lvl="0"/>
            <a:r>
              <a:rPr lang="de-DE" dirty="0"/>
              <a:t>Mastertextformat bearbeiten</a:t>
            </a:r>
          </a:p>
        </p:txBody>
      </p:sp>
      <p:sp>
        <p:nvSpPr>
          <p:cNvPr id="14" name="Bildplatzhalter 13">
            <a:extLst>
              <a:ext uri="{FF2B5EF4-FFF2-40B4-BE49-F238E27FC236}">
                <a16:creationId xmlns:a16="http://schemas.microsoft.com/office/drawing/2014/main" id="{54E507D7-77FE-4E6B-BCA1-02163D8434E5}"/>
              </a:ext>
            </a:extLst>
          </p:cNvPr>
          <p:cNvSpPr>
            <a:spLocks noGrp="1"/>
          </p:cNvSpPr>
          <p:nvPr>
            <p:ph type="pic" sz="quarter" idx="13"/>
          </p:nvPr>
        </p:nvSpPr>
        <p:spPr>
          <a:xfrm>
            <a:off x="9724913" y="1385877"/>
            <a:ext cx="5959736" cy="6088083"/>
          </a:xfrm>
        </p:spPr>
        <p:txBody>
          <a:bodyPr/>
          <a:lstStyle/>
          <a:p>
            <a:endParaRPr lang="de-DE" dirty="0"/>
          </a:p>
        </p:txBody>
      </p:sp>
      <p:sp>
        <p:nvSpPr>
          <p:cNvPr id="8" name="Tabellenplatzhalter 7">
            <a:extLst>
              <a:ext uri="{FF2B5EF4-FFF2-40B4-BE49-F238E27FC236}">
                <a16:creationId xmlns:a16="http://schemas.microsoft.com/office/drawing/2014/main" id="{5065B2DC-4FEF-41A0-B13A-B10FD8BD74D7}"/>
              </a:ext>
            </a:extLst>
          </p:cNvPr>
          <p:cNvSpPr>
            <a:spLocks noGrp="1"/>
          </p:cNvSpPr>
          <p:nvPr>
            <p:ph type="tbl" sz="quarter" idx="31"/>
          </p:nvPr>
        </p:nvSpPr>
        <p:spPr>
          <a:xfrm>
            <a:off x="176045" y="1925619"/>
            <a:ext cx="9548868" cy="6281176"/>
          </a:xfrm>
        </p:spPr>
        <p:txBody>
          <a:bodyPr>
            <a:normAutofit/>
          </a:bodyPr>
          <a:lstStyle>
            <a:lvl1pPr>
              <a:defRPr sz="1600" b="0">
                <a:solidFill>
                  <a:schemeClr val="tx1"/>
                </a:solidFill>
              </a:defRPr>
            </a:lvl1pPr>
          </a:lstStyle>
          <a:p>
            <a:endParaRPr lang="de-DE" dirty="0"/>
          </a:p>
        </p:txBody>
      </p:sp>
      <p:sp>
        <p:nvSpPr>
          <p:cNvPr id="6" name="Textplatzhalter 5">
            <a:extLst>
              <a:ext uri="{FF2B5EF4-FFF2-40B4-BE49-F238E27FC236}">
                <a16:creationId xmlns:a16="http://schemas.microsoft.com/office/drawing/2014/main" id="{B2437914-C944-4956-965C-245D51783DF9}"/>
              </a:ext>
            </a:extLst>
          </p:cNvPr>
          <p:cNvSpPr>
            <a:spLocks noGrp="1"/>
          </p:cNvSpPr>
          <p:nvPr>
            <p:ph type="body" sz="quarter" idx="32"/>
          </p:nvPr>
        </p:nvSpPr>
        <p:spPr>
          <a:xfrm>
            <a:off x="9773322" y="7473960"/>
            <a:ext cx="5862918" cy="471704"/>
          </a:xfrm>
        </p:spPr>
        <p:txBody>
          <a:bodyPr>
            <a:noAutofit/>
          </a:bodyPr>
          <a:lstStyle>
            <a:lvl1pPr marL="0" indent="0" algn="ctr">
              <a:buNone/>
              <a:defRPr lang="de-DE" sz="1800" b="1" kern="1200" dirty="0" smtClean="0">
                <a:solidFill>
                  <a:schemeClr val="tx1">
                    <a:lumMod val="75000"/>
                    <a:lumOff val="25000"/>
                  </a:schemeClr>
                </a:solidFill>
                <a:latin typeface="+mn-lt"/>
                <a:ea typeface="+mn-ea"/>
                <a:cs typeface="+mn-cs"/>
                <a:sym typeface="Gill Sans" pitchFamily="1" charset="0"/>
              </a:defRPr>
            </a:lvl1pPr>
            <a:lvl2pPr marL="608661" indent="0">
              <a:buNone/>
              <a:defRPr/>
            </a:lvl2pPr>
            <a:lvl3pPr marL="1217326" indent="0">
              <a:buNone/>
              <a:defRPr/>
            </a:lvl3pPr>
            <a:lvl4pPr marL="2110159" indent="0">
              <a:buNone/>
              <a:defRPr/>
            </a:lvl4pPr>
            <a:lvl5pPr marL="2813545" indent="0">
              <a:buNone/>
              <a:defRPr/>
            </a:lvl5pPr>
          </a:lstStyle>
          <a:p>
            <a:pPr lvl="0"/>
            <a:endParaRPr lang="de-DE" dirty="0"/>
          </a:p>
        </p:txBody>
      </p:sp>
    </p:spTree>
    <p:extLst>
      <p:ext uri="{BB962C8B-B14F-4D97-AF65-F5344CB8AC3E}">
        <p14:creationId xmlns:p14="http://schemas.microsoft.com/office/powerpoint/2010/main" val="369095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813">
          <p15:clr>
            <a:srgbClr val="FBAE40"/>
          </p15:clr>
        </p15:guide>
        <p15:guide id="2" pos="4965">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ED13F-29E1-4EF0-A6F1-3136D3C29E57}"/>
              </a:ext>
            </a:extLst>
          </p:cNvPr>
          <p:cNvSpPr>
            <a:spLocks noGrp="1"/>
          </p:cNvSpPr>
          <p:nvPr>
            <p:ph type="title"/>
          </p:nvPr>
        </p:nvSpPr>
        <p:spPr>
          <a:xfrm>
            <a:off x="3600000" y="72000"/>
            <a:ext cx="9360000" cy="720000"/>
          </a:xfrm>
        </p:spPr>
        <p:txBody>
          <a:bodyPr>
            <a:normAutofit/>
          </a:bodyPr>
          <a:lstStyle>
            <a:lvl1pPr>
              <a:buFontTx/>
              <a:buNone/>
              <a:defRPr sz="2800">
                <a:solidFill>
                  <a:schemeClr val="tx1">
                    <a:lumMod val="75000"/>
                    <a:lumOff val="25000"/>
                  </a:schemeClr>
                </a:solidFill>
              </a:defRPr>
            </a:lvl1pPr>
          </a:lstStyle>
          <a:p>
            <a:r>
              <a:rPr lang="de-DE" dirty="0"/>
              <a:t>Mastertitelformat bearbeiten</a:t>
            </a:r>
          </a:p>
        </p:txBody>
      </p:sp>
      <p:sp>
        <p:nvSpPr>
          <p:cNvPr id="3" name="Foliennummernplatzhalter 2">
            <a:extLst>
              <a:ext uri="{FF2B5EF4-FFF2-40B4-BE49-F238E27FC236}">
                <a16:creationId xmlns:a16="http://schemas.microsoft.com/office/drawing/2014/main" id="{9A976AA4-617D-48D9-89EC-95364A55518E}"/>
              </a:ext>
            </a:extLst>
          </p:cNvPr>
          <p:cNvSpPr>
            <a:spLocks noGrp="1"/>
          </p:cNvSpPr>
          <p:nvPr>
            <p:ph type="sldNum" sz="quarter" idx="10"/>
          </p:nvPr>
        </p:nvSpPr>
        <p:spPr/>
        <p:txBody>
          <a:bodyPr/>
          <a:lstStyle>
            <a:lvl1pPr>
              <a:buFontTx/>
              <a:buNone/>
              <a:defRPr/>
            </a:lvl1pPr>
          </a:lstStyle>
          <a:p>
            <a:fld id="{CB517210-C9AC-704B-9264-23B2BB5975E5}" type="slidenum">
              <a:rPr lang="en-US" smtClean="0"/>
              <a:pPr/>
              <a:t>‹Nr.›</a:t>
            </a:fld>
            <a:endParaRPr lang="en-US" dirty="0"/>
          </a:p>
        </p:txBody>
      </p:sp>
      <p:sp>
        <p:nvSpPr>
          <p:cNvPr id="13" name="Bildplatzhalter 12">
            <a:extLst>
              <a:ext uri="{FF2B5EF4-FFF2-40B4-BE49-F238E27FC236}">
                <a16:creationId xmlns:a16="http://schemas.microsoft.com/office/drawing/2014/main" id="{A19536ED-BA49-4720-8B1C-E40BC9090295}"/>
              </a:ext>
            </a:extLst>
          </p:cNvPr>
          <p:cNvSpPr>
            <a:spLocks noGrp="1"/>
          </p:cNvSpPr>
          <p:nvPr>
            <p:ph type="pic" sz="quarter" idx="17"/>
          </p:nvPr>
        </p:nvSpPr>
        <p:spPr>
          <a:xfrm>
            <a:off x="291942" y="4488162"/>
            <a:ext cx="6153319" cy="3480594"/>
          </a:xfrm>
        </p:spPr>
        <p:txBody>
          <a:bodyPr/>
          <a:lstStyle>
            <a:lvl1pPr marL="0" indent="0">
              <a:buFontTx/>
              <a:buNone/>
              <a:defRPr/>
            </a:lvl1pPr>
          </a:lstStyle>
          <a:p>
            <a:endParaRPr lang="de-DE" dirty="0"/>
          </a:p>
        </p:txBody>
      </p:sp>
      <p:sp>
        <p:nvSpPr>
          <p:cNvPr id="5" name="Inhaltsplatzhalter 4">
            <a:extLst>
              <a:ext uri="{FF2B5EF4-FFF2-40B4-BE49-F238E27FC236}">
                <a16:creationId xmlns:a16="http://schemas.microsoft.com/office/drawing/2014/main" id="{D32F4E6A-0439-46CA-9AA1-5F474DB88AD6}"/>
              </a:ext>
            </a:extLst>
          </p:cNvPr>
          <p:cNvSpPr>
            <a:spLocks noGrp="1"/>
          </p:cNvSpPr>
          <p:nvPr>
            <p:ph sz="quarter" idx="23"/>
          </p:nvPr>
        </p:nvSpPr>
        <p:spPr>
          <a:xfrm>
            <a:off x="722194" y="1421336"/>
            <a:ext cx="5723067" cy="2536572"/>
          </a:xfrm>
        </p:spPr>
        <p:txBody>
          <a:bodyPr/>
          <a:lstStyle>
            <a:lvl1pPr marL="0" indent="0">
              <a:buFontTx/>
              <a:buNone/>
              <a:defRPr/>
            </a:lvl1pPr>
          </a:lstStyle>
          <a:p>
            <a:pPr lvl="0"/>
            <a:endParaRPr lang="de-DE" dirty="0"/>
          </a:p>
        </p:txBody>
      </p:sp>
      <p:sp>
        <p:nvSpPr>
          <p:cNvPr id="18" name="Bildplatzhalter 12">
            <a:extLst>
              <a:ext uri="{FF2B5EF4-FFF2-40B4-BE49-F238E27FC236}">
                <a16:creationId xmlns:a16="http://schemas.microsoft.com/office/drawing/2014/main" id="{63783CF7-2C92-4B1E-AFC3-D713440E1F5E}"/>
              </a:ext>
            </a:extLst>
          </p:cNvPr>
          <p:cNvSpPr>
            <a:spLocks noGrp="1"/>
          </p:cNvSpPr>
          <p:nvPr>
            <p:ph type="pic" sz="quarter" idx="24"/>
          </p:nvPr>
        </p:nvSpPr>
        <p:spPr>
          <a:xfrm>
            <a:off x="6768404" y="5226194"/>
            <a:ext cx="6153319" cy="3480594"/>
          </a:xfrm>
        </p:spPr>
        <p:txBody>
          <a:bodyPr/>
          <a:lstStyle>
            <a:lvl1pPr marL="0" indent="0">
              <a:buFontTx/>
              <a:buNone/>
              <a:defRPr/>
            </a:lvl1pPr>
          </a:lstStyle>
          <a:p>
            <a:endParaRPr lang="de-DE" dirty="0"/>
          </a:p>
        </p:txBody>
      </p:sp>
      <p:sp>
        <p:nvSpPr>
          <p:cNvPr id="21" name="Bildplatzhalter 12">
            <a:extLst>
              <a:ext uri="{FF2B5EF4-FFF2-40B4-BE49-F238E27FC236}">
                <a16:creationId xmlns:a16="http://schemas.microsoft.com/office/drawing/2014/main" id="{642D3341-5A45-4B6C-97AE-F631413A7445}"/>
              </a:ext>
            </a:extLst>
          </p:cNvPr>
          <p:cNvSpPr>
            <a:spLocks noGrp="1"/>
          </p:cNvSpPr>
          <p:nvPr>
            <p:ph type="pic" sz="quarter" idx="26"/>
          </p:nvPr>
        </p:nvSpPr>
        <p:spPr>
          <a:xfrm>
            <a:off x="6768405" y="1421336"/>
            <a:ext cx="6153319" cy="3480594"/>
          </a:xfrm>
        </p:spPr>
        <p:txBody>
          <a:bodyPr/>
          <a:lstStyle>
            <a:lvl1pPr marL="0" indent="0">
              <a:buFontTx/>
              <a:buNone/>
              <a:defRPr/>
            </a:lvl1pPr>
          </a:lstStyle>
          <a:p>
            <a:endParaRPr lang="de-DE" dirty="0"/>
          </a:p>
        </p:txBody>
      </p:sp>
      <p:sp>
        <p:nvSpPr>
          <p:cNvPr id="9" name="Inhaltsplatzhalter 8">
            <a:extLst>
              <a:ext uri="{FF2B5EF4-FFF2-40B4-BE49-F238E27FC236}">
                <a16:creationId xmlns:a16="http://schemas.microsoft.com/office/drawing/2014/main" id="{AE7F2AF6-0122-4CA1-AAD3-AB74EFE41624}"/>
              </a:ext>
            </a:extLst>
          </p:cNvPr>
          <p:cNvSpPr>
            <a:spLocks noGrp="1"/>
          </p:cNvSpPr>
          <p:nvPr>
            <p:ph sz="quarter" idx="27"/>
          </p:nvPr>
        </p:nvSpPr>
        <p:spPr>
          <a:xfrm>
            <a:off x="13135087" y="1624405"/>
            <a:ext cx="2474259" cy="6903894"/>
          </a:xfrm>
        </p:spPr>
        <p:txBody>
          <a:bodyPr/>
          <a:lstStyle>
            <a:lvl1pPr marL="0" indent="0">
              <a:buFontTx/>
              <a:buNone/>
              <a:defRPr/>
            </a:lvl1pPr>
          </a:lstStyle>
          <a:p>
            <a:pPr lvl="0"/>
            <a:endParaRPr lang="de-DE" dirty="0"/>
          </a:p>
        </p:txBody>
      </p:sp>
      <p:sp>
        <p:nvSpPr>
          <p:cNvPr id="22" name="Inhaltsplatzhalter 21">
            <a:extLst>
              <a:ext uri="{FF2B5EF4-FFF2-40B4-BE49-F238E27FC236}">
                <a16:creationId xmlns:a16="http://schemas.microsoft.com/office/drawing/2014/main" id="{E13FC2B9-54C9-4D3C-8F20-1CC25B18E0D7}"/>
              </a:ext>
            </a:extLst>
          </p:cNvPr>
          <p:cNvSpPr>
            <a:spLocks noGrp="1"/>
          </p:cNvSpPr>
          <p:nvPr>
            <p:ph sz="quarter" idx="28"/>
          </p:nvPr>
        </p:nvSpPr>
        <p:spPr>
          <a:xfrm>
            <a:off x="6886738" y="1031358"/>
            <a:ext cx="5593509" cy="486978"/>
          </a:xfrm>
        </p:spPr>
        <p:txBody>
          <a:bodyPr>
            <a:noAutofit/>
          </a:bodyPr>
          <a:lstStyle>
            <a:lvl1pPr marL="0" indent="0" algn="ctr">
              <a:buFontTx/>
              <a:buNone/>
              <a:defRPr sz="1800">
                <a:solidFill>
                  <a:schemeClr val="bg1"/>
                </a:solidFill>
              </a:defRPr>
            </a:lvl1pPr>
          </a:lstStyle>
          <a:p>
            <a:pPr lvl="0"/>
            <a:r>
              <a:rPr lang="de-DE" dirty="0"/>
              <a:t>Mastertextformat bearbeiten</a:t>
            </a:r>
          </a:p>
        </p:txBody>
      </p:sp>
      <p:sp>
        <p:nvSpPr>
          <p:cNvPr id="23" name="Inhaltsplatzhalter 21">
            <a:extLst>
              <a:ext uri="{FF2B5EF4-FFF2-40B4-BE49-F238E27FC236}">
                <a16:creationId xmlns:a16="http://schemas.microsoft.com/office/drawing/2014/main" id="{F9B79D24-61B1-4DF2-AC9A-A54930E87104}"/>
              </a:ext>
            </a:extLst>
          </p:cNvPr>
          <p:cNvSpPr>
            <a:spLocks noGrp="1"/>
          </p:cNvSpPr>
          <p:nvPr>
            <p:ph sz="quarter" idx="29"/>
          </p:nvPr>
        </p:nvSpPr>
        <p:spPr>
          <a:xfrm>
            <a:off x="291943" y="3965270"/>
            <a:ext cx="6153318" cy="486978"/>
          </a:xfrm>
        </p:spPr>
        <p:txBody>
          <a:bodyPr>
            <a:noAutofit/>
          </a:bodyPr>
          <a:lstStyle>
            <a:lvl1pPr marL="0" indent="0" algn="ctr">
              <a:buFontTx/>
              <a:buNone/>
              <a:defRPr sz="1800">
                <a:solidFill>
                  <a:schemeClr val="tx1">
                    <a:lumMod val="75000"/>
                    <a:lumOff val="25000"/>
                  </a:schemeClr>
                </a:solidFill>
              </a:defRPr>
            </a:lvl1pPr>
          </a:lstStyle>
          <a:p>
            <a:pPr lvl="0"/>
            <a:r>
              <a:rPr lang="de-DE" dirty="0"/>
              <a:t>Mastertextformat bearbeiten</a:t>
            </a:r>
          </a:p>
        </p:txBody>
      </p:sp>
      <p:sp>
        <p:nvSpPr>
          <p:cNvPr id="24" name="Inhaltsplatzhalter 21">
            <a:extLst>
              <a:ext uri="{FF2B5EF4-FFF2-40B4-BE49-F238E27FC236}">
                <a16:creationId xmlns:a16="http://schemas.microsoft.com/office/drawing/2014/main" id="{EEEC805D-98D2-414C-BB63-32E08152A2A9}"/>
              </a:ext>
            </a:extLst>
          </p:cNvPr>
          <p:cNvSpPr>
            <a:spLocks noGrp="1"/>
          </p:cNvSpPr>
          <p:nvPr>
            <p:ph sz="quarter" idx="30"/>
          </p:nvPr>
        </p:nvSpPr>
        <p:spPr>
          <a:xfrm>
            <a:off x="6768404" y="4755825"/>
            <a:ext cx="6153319" cy="486978"/>
          </a:xfrm>
        </p:spPr>
        <p:txBody>
          <a:bodyPr>
            <a:noAutofit/>
          </a:bodyPr>
          <a:lstStyle>
            <a:lvl1pPr marL="0" indent="0" algn="ctr">
              <a:buFontTx/>
              <a:buNone/>
              <a:defRPr sz="1800">
                <a:solidFill>
                  <a:schemeClr val="tx1">
                    <a:lumMod val="75000"/>
                    <a:lumOff val="25000"/>
                  </a:schemeClr>
                </a:solidFill>
              </a:defRPr>
            </a:lvl1pPr>
          </a:lstStyle>
          <a:p>
            <a:pPr lvl="0"/>
            <a:r>
              <a:rPr lang="de-DE" dirty="0"/>
              <a:t>Mastertextformat bearbeiten</a:t>
            </a:r>
          </a:p>
        </p:txBody>
      </p:sp>
    </p:spTree>
    <p:extLst>
      <p:ext uri="{BB962C8B-B14F-4D97-AF65-F5344CB8AC3E}">
        <p14:creationId xmlns:p14="http://schemas.microsoft.com/office/powerpoint/2010/main" val="1533143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sp>
        <p:nvSpPr>
          <p:cNvPr id="12" name="Bildplatzhalter 12">
            <a:extLst>
              <a:ext uri="{FF2B5EF4-FFF2-40B4-BE49-F238E27FC236}">
                <a16:creationId xmlns:a16="http://schemas.microsoft.com/office/drawing/2014/main" id="{D48B7A8C-86B0-42C1-A216-1E8DEDB6F532}"/>
              </a:ext>
            </a:extLst>
          </p:cNvPr>
          <p:cNvSpPr>
            <a:spLocks noGrp="1"/>
          </p:cNvSpPr>
          <p:nvPr>
            <p:ph type="pic" sz="quarter" idx="31"/>
          </p:nvPr>
        </p:nvSpPr>
        <p:spPr>
          <a:xfrm>
            <a:off x="268993" y="1421336"/>
            <a:ext cx="6153319" cy="3480594"/>
          </a:xfrm>
        </p:spPr>
        <p:txBody>
          <a:bodyPr/>
          <a:lstStyle>
            <a:lvl1pPr marL="0" indent="0">
              <a:buNone/>
              <a:defRPr/>
            </a:lvl1pPr>
          </a:lstStyle>
          <a:p>
            <a:endParaRPr lang="de-DE" dirty="0"/>
          </a:p>
        </p:txBody>
      </p:sp>
      <p:sp>
        <p:nvSpPr>
          <p:cNvPr id="14" name="Inhaltsplatzhalter 21">
            <a:extLst>
              <a:ext uri="{FF2B5EF4-FFF2-40B4-BE49-F238E27FC236}">
                <a16:creationId xmlns:a16="http://schemas.microsoft.com/office/drawing/2014/main" id="{4ECA842D-94BD-4B20-B469-A95A33EE94DE}"/>
              </a:ext>
            </a:extLst>
          </p:cNvPr>
          <p:cNvSpPr>
            <a:spLocks noGrp="1"/>
          </p:cNvSpPr>
          <p:nvPr>
            <p:ph sz="quarter" idx="32"/>
          </p:nvPr>
        </p:nvSpPr>
        <p:spPr>
          <a:xfrm>
            <a:off x="268993" y="1015133"/>
            <a:ext cx="6153318" cy="486978"/>
          </a:xfrm>
        </p:spPr>
        <p:txBody>
          <a:bodyPr>
            <a:noAutofit/>
          </a:bodyPr>
          <a:lstStyle>
            <a:lvl1pPr marL="0" indent="0" algn="ctr">
              <a:buFont typeface="Arial" panose="020B0604020202020204" pitchFamily="34" charset="0"/>
              <a:buNone/>
              <a:defRPr sz="1800">
                <a:solidFill>
                  <a:schemeClr val="bg1"/>
                </a:solidFill>
              </a:defRPr>
            </a:lvl1pPr>
          </a:lstStyle>
          <a:p>
            <a:pPr lvl="0"/>
            <a:r>
              <a:rPr lang="de-DE" dirty="0"/>
              <a:t>Mastertextformat bearbeiten</a:t>
            </a:r>
          </a:p>
        </p:txBody>
      </p:sp>
      <p:sp>
        <p:nvSpPr>
          <p:cNvPr id="2" name="Titel 1">
            <a:extLst>
              <a:ext uri="{FF2B5EF4-FFF2-40B4-BE49-F238E27FC236}">
                <a16:creationId xmlns:a16="http://schemas.microsoft.com/office/drawing/2014/main" id="{E02ED13F-29E1-4EF0-A6F1-3136D3C29E57}"/>
              </a:ext>
            </a:extLst>
          </p:cNvPr>
          <p:cNvSpPr>
            <a:spLocks noGrp="1"/>
          </p:cNvSpPr>
          <p:nvPr>
            <p:ph type="title"/>
          </p:nvPr>
        </p:nvSpPr>
        <p:spPr>
          <a:xfrm>
            <a:off x="3600000" y="72000"/>
            <a:ext cx="9360000" cy="720000"/>
          </a:xfrm>
        </p:spPr>
        <p:txBody>
          <a:bodyPr>
            <a:normAutofit/>
          </a:bodyPr>
          <a:lstStyle>
            <a:lvl1pPr marL="0" indent="0">
              <a:buFont typeface="Arial" panose="020B0604020202020204" pitchFamily="34" charset="0"/>
              <a:buNone/>
              <a:defRPr sz="2800">
                <a:solidFill>
                  <a:schemeClr val="tx1">
                    <a:lumMod val="75000"/>
                    <a:lumOff val="25000"/>
                  </a:schemeClr>
                </a:solidFill>
              </a:defRPr>
            </a:lvl1pPr>
          </a:lstStyle>
          <a:p>
            <a:r>
              <a:rPr lang="de-DE" dirty="0"/>
              <a:t>Mastertitelformat bearbeiten</a:t>
            </a:r>
          </a:p>
        </p:txBody>
      </p:sp>
      <p:sp>
        <p:nvSpPr>
          <p:cNvPr id="3" name="Foliennummernplatzhalter 2">
            <a:extLst>
              <a:ext uri="{FF2B5EF4-FFF2-40B4-BE49-F238E27FC236}">
                <a16:creationId xmlns:a16="http://schemas.microsoft.com/office/drawing/2014/main" id="{9A976AA4-617D-48D9-89EC-95364A55518E}"/>
              </a:ext>
            </a:extLst>
          </p:cNvPr>
          <p:cNvSpPr>
            <a:spLocks noGrp="1"/>
          </p:cNvSpPr>
          <p:nvPr>
            <p:ph type="sldNum" sz="quarter" idx="10"/>
          </p:nvPr>
        </p:nvSpPr>
        <p:spPr/>
        <p:txBody>
          <a:bodyPr/>
          <a:lstStyle>
            <a:lvl1pPr marL="0" indent="0">
              <a:buNone/>
              <a:defRPr/>
            </a:lvl1pPr>
          </a:lstStyle>
          <a:p>
            <a:fld id="{CB517210-C9AC-704B-9264-23B2BB5975E5}" type="slidenum">
              <a:rPr lang="en-US" smtClean="0"/>
              <a:pPr/>
              <a:t>‹Nr.›</a:t>
            </a:fld>
            <a:endParaRPr lang="en-US" dirty="0"/>
          </a:p>
        </p:txBody>
      </p:sp>
      <p:sp>
        <p:nvSpPr>
          <p:cNvPr id="13" name="Bildplatzhalter 12">
            <a:extLst>
              <a:ext uri="{FF2B5EF4-FFF2-40B4-BE49-F238E27FC236}">
                <a16:creationId xmlns:a16="http://schemas.microsoft.com/office/drawing/2014/main" id="{A19536ED-BA49-4720-8B1C-E40BC9090295}"/>
              </a:ext>
            </a:extLst>
          </p:cNvPr>
          <p:cNvSpPr>
            <a:spLocks noGrp="1"/>
          </p:cNvSpPr>
          <p:nvPr>
            <p:ph type="pic" sz="quarter" idx="17"/>
          </p:nvPr>
        </p:nvSpPr>
        <p:spPr>
          <a:xfrm>
            <a:off x="268995" y="5226194"/>
            <a:ext cx="6153319" cy="3480594"/>
          </a:xfrm>
        </p:spPr>
        <p:txBody>
          <a:bodyPr/>
          <a:lstStyle>
            <a:lvl1pPr marL="0" indent="0">
              <a:buNone/>
              <a:defRPr/>
            </a:lvl1pPr>
          </a:lstStyle>
          <a:p>
            <a:endParaRPr lang="de-DE" dirty="0"/>
          </a:p>
        </p:txBody>
      </p:sp>
      <p:sp>
        <p:nvSpPr>
          <p:cNvPr id="18" name="Bildplatzhalter 12">
            <a:extLst>
              <a:ext uri="{FF2B5EF4-FFF2-40B4-BE49-F238E27FC236}">
                <a16:creationId xmlns:a16="http://schemas.microsoft.com/office/drawing/2014/main" id="{63783CF7-2C92-4B1E-AFC3-D713440E1F5E}"/>
              </a:ext>
            </a:extLst>
          </p:cNvPr>
          <p:cNvSpPr>
            <a:spLocks noGrp="1"/>
          </p:cNvSpPr>
          <p:nvPr>
            <p:ph type="pic" sz="quarter" idx="24"/>
          </p:nvPr>
        </p:nvSpPr>
        <p:spPr>
          <a:xfrm>
            <a:off x="6768404" y="5226194"/>
            <a:ext cx="6153319" cy="3480594"/>
          </a:xfrm>
        </p:spPr>
        <p:txBody>
          <a:bodyPr/>
          <a:lstStyle>
            <a:lvl1pPr marL="0" indent="0">
              <a:buNone/>
              <a:defRPr/>
            </a:lvl1pPr>
          </a:lstStyle>
          <a:p>
            <a:endParaRPr lang="de-DE" dirty="0"/>
          </a:p>
        </p:txBody>
      </p:sp>
      <p:sp>
        <p:nvSpPr>
          <p:cNvPr id="21" name="Bildplatzhalter 12">
            <a:extLst>
              <a:ext uri="{FF2B5EF4-FFF2-40B4-BE49-F238E27FC236}">
                <a16:creationId xmlns:a16="http://schemas.microsoft.com/office/drawing/2014/main" id="{642D3341-5A45-4B6C-97AE-F631413A7445}"/>
              </a:ext>
            </a:extLst>
          </p:cNvPr>
          <p:cNvSpPr>
            <a:spLocks noGrp="1"/>
          </p:cNvSpPr>
          <p:nvPr>
            <p:ph type="pic" sz="quarter" idx="26"/>
          </p:nvPr>
        </p:nvSpPr>
        <p:spPr>
          <a:xfrm>
            <a:off x="6768405" y="1421336"/>
            <a:ext cx="6153319" cy="3480594"/>
          </a:xfrm>
        </p:spPr>
        <p:txBody>
          <a:bodyPr/>
          <a:lstStyle>
            <a:lvl1pPr marL="0" indent="0">
              <a:buNone/>
              <a:defRPr/>
            </a:lvl1pPr>
          </a:lstStyle>
          <a:p>
            <a:endParaRPr lang="de-DE" dirty="0"/>
          </a:p>
        </p:txBody>
      </p:sp>
      <p:sp>
        <p:nvSpPr>
          <p:cNvPr id="9" name="Inhaltsplatzhalter 8">
            <a:extLst>
              <a:ext uri="{FF2B5EF4-FFF2-40B4-BE49-F238E27FC236}">
                <a16:creationId xmlns:a16="http://schemas.microsoft.com/office/drawing/2014/main" id="{AE7F2AF6-0122-4CA1-AAD3-AB74EFE41624}"/>
              </a:ext>
            </a:extLst>
          </p:cNvPr>
          <p:cNvSpPr>
            <a:spLocks noGrp="1"/>
          </p:cNvSpPr>
          <p:nvPr>
            <p:ph sz="quarter" idx="27"/>
          </p:nvPr>
        </p:nvSpPr>
        <p:spPr>
          <a:xfrm>
            <a:off x="13092056" y="1635162"/>
            <a:ext cx="2517291" cy="6893136"/>
          </a:xfrm>
        </p:spPr>
        <p:txBody>
          <a:bodyPr/>
          <a:lstStyle>
            <a:lvl1pPr marL="0" indent="0">
              <a:buNone/>
              <a:defRPr/>
            </a:lvl1pPr>
          </a:lstStyle>
          <a:p>
            <a:pPr lvl="0"/>
            <a:endParaRPr lang="de-DE" dirty="0"/>
          </a:p>
        </p:txBody>
      </p:sp>
      <p:sp>
        <p:nvSpPr>
          <p:cNvPr id="22" name="Inhaltsplatzhalter 21">
            <a:extLst>
              <a:ext uri="{FF2B5EF4-FFF2-40B4-BE49-F238E27FC236}">
                <a16:creationId xmlns:a16="http://schemas.microsoft.com/office/drawing/2014/main" id="{E13FC2B9-54C9-4D3C-8F20-1CC25B18E0D7}"/>
              </a:ext>
            </a:extLst>
          </p:cNvPr>
          <p:cNvSpPr>
            <a:spLocks noGrp="1"/>
          </p:cNvSpPr>
          <p:nvPr>
            <p:ph sz="quarter" idx="28"/>
          </p:nvPr>
        </p:nvSpPr>
        <p:spPr>
          <a:xfrm>
            <a:off x="6768402" y="1031358"/>
            <a:ext cx="6153318" cy="486978"/>
          </a:xfrm>
        </p:spPr>
        <p:txBody>
          <a:bodyPr>
            <a:noAutofit/>
          </a:bodyPr>
          <a:lstStyle>
            <a:lvl1pPr marL="0" indent="0" algn="ctr">
              <a:buFont typeface="Arial" panose="020B0604020202020204" pitchFamily="34" charset="0"/>
              <a:buNone/>
              <a:defRPr sz="1800">
                <a:solidFill>
                  <a:schemeClr val="bg1"/>
                </a:solidFill>
              </a:defRPr>
            </a:lvl1pPr>
          </a:lstStyle>
          <a:p>
            <a:pPr lvl="0"/>
            <a:r>
              <a:rPr lang="de-DE" dirty="0"/>
              <a:t>Mastertextformat bearbeiten</a:t>
            </a:r>
          </a:p>
        </p:txBody>
      </p:sp>
      <p:sp>
        <p:nvSpPr>
          <p:cNvPr id="23" name="Inhaltsplatzhalter 21">
            <a:extLst>
              <a:ext uri="{FF2B5EF4-FFF2-40B4-BE49-F238E27FC236}">
                <a16:creationId xmlns:a16="http://schemas.microsoft.com/office/drawing/2014/main" id="{F9B79D24-61B1-4DF2-AC9A-A54930E87104}"/>
              </a:ext>
            </a:extLst>
          </p:cNvPr>
          <p:cNvSpPr>
            <a:spLocks noGrp="1"/>
          </p:cNvSpPr>
          <p:nvPr>
            <p:ph sz="quarter" idx="29"/>
          </p:nvPr>
        </p:nvSpPr>
        <p:spPr>
          <a:xfrm>
            <a:off x="268995" y="4739216"/>
            <a:ext cx="6153318" cy="486978"/>
          </a:xfrm>
        </p:spPr>
        <p:txBody>
          <a:bodyPr>
            <a:noAutofit/>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de-DE" dirty="0"/>
              <a:t>Mastertextformat bearbeiten</a:t>
            </a:r>
          </a:p>
        </p:txBody>
      </p:sp>
      <p:sp>
        <p:nvSpPr>
          <p:cNvPr id="24" name="Inhaltsplatzhalter 21">
            <a:extLst>
              <a:ext uri="{FF2B5EF4-FFF2-40B4-BE49-F238E27FC236}">
                <a16:creationId xmlns:a16="http://schemas.microsoft.com/office/drawing/2014/main" id="{EEEC805D-98D2-414C-BB63-32E08152A2A9}"/>
              </a:ext>
            </a:extLst>
          </p:cNvPr>
          <p:cNvSpPr>
            <a:spLocks noGrp="1"/>
          </p:cNvSpPr>
          <p:nvPr>
            <p:ph sz="quarter" idx="30"/>
          </p:nvPr>
        </p:nvSpPr>
        <p:spPr>
          <a:xfrm>
            <a:off x="6768404" y="4755825"/>
            <a:ext cx="6153319" cy="486978"/>
          </a:xfrm>
        </p:spPr>
        <p:txBody>
          <a:bodyPr>
            <a:noAutofit/>
          </a:bodyPr>
          <a:lstStyle>
            <a:lvl1pPr marL="0" indent="0" algn="ctr">
              <a:buFont typeface="Arial" panose="020B0604020202020204" pitchFamily="34" charset="0"/>
              <a:buNone/>
              <a:defRPr sz="1800">
                <a:solidFill>
                  <a:schemeClr val="tx1">
                    <a:lumMod val="75000"/>
                    <a:lumOff val="25000"/>
                  </a:schemeClr>
                </a:solidFill>
              </a:defRPr>
            </a:lvl1pPr>
          </a:lstStyle>
          <a:p>
            <a:pPr lvl="0"/>
            <a:r>
              <a:rPr lang="de-DE" dirty="0"/>
              <a:t>Mastertextformat bearbeiten</a:t>
            </a:r>
          </a:p>
        </p:txBody>
      </p:sp>
    </p:spTree>
    <p:extLst>
      <p:ext uri="{BB962C8B-B14F-4D97-AF65-F5344CB8AC3E}">
        <p14:creationId xmlns:p14="http://schemas.microsoft.com/office/powerpoint/2010/main" val="122173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ED13F-29E1-4EF0-A6F1-3136D3C29E57}"/>
              </a:ext>
            </a:extLst>
          </p:cNvPr>
          <p:cNvSpPr>
            <a:spLocks noGrp="1"/>
          </p:cNvSpPr>
          <p:nvPr>
            <p:ph type="title"/>
          </p:nvPr>
        </p:nvSpPr>
        <p:spPr>
          <a:xfrm>
            <a:off x="3600000" y="72000"/>
            <a:ext cx="9360000" cy="720000"/>
          </a:xfrm>
        </p:spPr>
        <p:txBody>
          <a:bodyPr>
            <a:normAutofit/>
          </a:bodyPr>
          <a:lstStyle>
            <a:lvl1pPr>
              <a:buFontTx/>
              <a:buNone/>
              <a:defRPr sz="2800">
                <a:solidFill>
                  <a:schemeClr val="tx1">
                    <a:lumMod val="75000"/>
                    <a:lumOff val="25000"/>
                  </a:schemeClr>
                </a:solidFill>
              </a:defRPr>
            </a:lvl1pPr>
          </a:lstStyle>
          <a:p>
            <a:r>
              <a:rPr lang="de-DE" dirty="0"/>
              <a:t>Mastertitelformat bearbeiten</a:t>
            </a:r>
          </a:p>
        </p:txBody>
      </p:sp>
      <p:sp>
        <p:nvSpPr>
          <p:cNvPr id="3" name="Foliennummernplatzhalter 2">
            <a:extLst>
              <a:ext uri="{FF2B5EF4-FFF2-40B4-BE49-F238E27FC236}">
                <a16:creationId xmlns:a16="http://schemas.microsoft.com/office/drawing/2014/main" id="{9A976AA4-617D-48D9-89EC-95364A55518E}"/>
              </a:ext>
            </a:extLst>
          </p:cNvPr>
          <p:cNvSpPr>
            <a:spLocks noGrp="1"/>
          </p:cNvSpPr>
          <p:nvPr>
            <p:ph type="sldNum" sz="quarter" idx="10"/>
          </p:nvPr>
        </p:nvSpPr>
        <p:spPr/>
        <p:txBody>
          <a:bodyPr/>
          <a:lstStyle>
            <a:lvl1pPr>
              <a:buFontTx/>
              <a:buNone/>
              <a:defRPr/>
            </a:lvl1pPr>
          </a:lstStyle>
          <a:p>
            <a:fld id="{CB517210-C9AC-704B-9264-23B2BB5975E5}" type="slidenum">
              <a:rPr lang="en-US" smtClean="0"/>
              <a:pPr/>
              <a:t>‹Nr.›</a:t>
            </a:fld>
            <a:endParaRPr lang="en-US" dirty="0"/>
          </a:p>
        </p:txBody>
      </p:sp>
      <p:sp>
        <p:nvSpPr>
          <p:cNvPr id="6" name="Textplatzhalter 5">
            <a:extLst>
              <a:ext uri="{FF2B5EF4-FFF2-40B4-BE49-F238E27FC236}">
                <a16:creationId xmlns:a16="http://schemas.microsoft.com/office/drawing/2014/main" id="{717F1F59-3C32-4ECD-997A-884F74BAFF17}"/>
              </a:ext>
            </a:extLst>
          </p:cNvPr>
          <p:cNvSpPr>
            <a:spLocks noGrp="1"/>
          </p:cNvSpPr>
          <p:nvPr>
            <p:ph type="body" sz="quarter" idx="35"/>
          </p:nvPr>
        </p:nvSpPr>
        <p:spPr>
          <a:xfrm>
            <a:off x="11134166" y="1220495"/>
            <a:ext cx="4629708" cy="6465345"/>
          </a:xfrm>
        </p:spPr>
        <p:txBody>
          <a:bodyPr/>
          <a:lstStyle>
            <a:lvl1pPr marL="0" indent="0">
              <a:buFontTx/>
              <a:buNone/>
              <a:defRPr/>
            </a:lvl1pPr>
          </a:lstStyle>
          <a:p>
            <a:pPr lvl="0"/>
            <a:endParaRPr lang="de-DE" dirty="0"/>
          </a:p>
        </p:txBody>
      </p:sp>
      <p:sp>
        <p:nvSpPr>
          <p:cNvPr id="17" name="Bildplatzhalter 12">
            <a:extLst>
              <a:ext uri="{FF2B5EF4-FFF2-40B4-BE49-F238E27FC236}">
                <a16:creationId xmlns:a16="http://schemas.microsoft.com/office/drawing/2014/main" id="{96FAEA64-F58F-4783-B269-7FF2DD67C8BE}"/>
              </a:ext>
            </a:extLst>
          </p:cNvPr>
          <p:cNvSpPr>
            <a:spLocks noGrp="1"/>
          </p:cNvSpPr>
          <p:nvPr>
            <p:ph type="pic" sz="quarter" idx="31"/>
          </p:nvPr>
        </p:nvSpPr>
        <p:spPr>
          <a:xfrm>
            <a:off x="75296" y="1169404"/>
            <a:ext cx="5491779" cy="3389406"/>
          </a:xfrm>
        </p:spPr>
        <p:txBody>
          <a:bodyPr/>
          <a:lstStyle>
            <a:lvl1pPr marL="0" indent="0">
              <a:buFontTx/>
              <a:buNone/>
              <a:defRPr/>
            </a:lvl1pPr>
          </a:lstStyle>
          <a:p>
            <a:endParaRPr lang="de-DE" dirty="0"/>
          </a:p>
        </p:txBody>
      </p:sp>
      <p:sp>
        <p:nvSpPr>
          <p:cNvPr id="18" name="Bildplatzhalter 12">
            <a:extLst>
              <a:ext uri="{FF2B5EF4-FFF2-40B4-BE49-F238E27FC236}">
                <a16:creationId xmlns:a16="http://schemas.microsoft.com/office/drawing/2014/main" id="{B9FCBC0B-4780-477E-9DA8-A10BA8A899DF}"/>
              </a:ext>
            </a:extLst>
          </p:cNvPr>
          <p:cNvSpPr>
            <a:spLocks noGrp="1"/>
          </p:cNvSpPr>
          <p:nvPr>
            <p:ph type="pic" sz="quarter" idx="42"/>
          </p:nvPr>
        </p:nvSpPr>
        <p:spPr>
          <a:xfrm>
            <a:off x="5567077" y="1170254"/>
            <a:ext cx="5491779" cy="3389406"/>
          </a:xfrm>
        </p:spPr>
        <p:txBody>
          <a:bodyPr/>
          <a:lstStyle>
            <a:lvl1pPr marL="0" indent="0">
              <a:buFontTx/>
              <a:buNone/>
              <a:defRPr/>
            </a:lvl1pPr>
          </a:lstStyle>
          <a:p>
            <a:endParaRPr lang="de-DE" dirty="0"/>
          </a:p>
        </p:txBody>
      </p:sp>
      <p:sp>
        <p:nvSpPr>
          <p:cNvPr id="19" name="Bildplatzhalter 12">
            <a:extLst>
              <a:ext uri="{FF2B5EF4-FFF2-40B4-BE49-F238E27FC236}">
                <a16:creationId xmlns:a16="http://schemas.microsoft.com/office/drawing/2014/main" id="{E5D4416F-3CE4-40A5-9EF9-BC82D1407D27}"/>
              </a:ext>
            </a:extLst>
          </p:cNvPr>
          <p:cNvSpPr>
            <a:spLocks noGrp="1"/>
          </p:cNvSpPr>
          <p:nvPr>
            <p:ph type="pic" sz="quarter" idx="43"/>
          </p:nvPr>
        </p:nvSpPr>
        <p:spPr>
          <a:xfrm>
            <a:off x="75296" y="4863916"/>
            <a:ext cx="5491779" cy="3389406"/>
          </a:xfrm>
        </p:spPr>
        <p:txBody>
          <a:bodyPr/>
          <a:lstStyle>
            <a:lvl1pPr marL="0" indent="0">
              <a:buFontTx/>
              <a:buNone/>
              <a:defRPr/>
            </a:lvl1pPr>
          </a:lstStyle>
          <a:p>
            <a:endParaRPr lang="de-DE" dirty="0"/>
          </a:p>
        </p:txBody>
      </p:sp>
      <p:sp>
        <p:nvSpPr>
          <p:cNvPr id="20" name="Bildplatzhalter 12">
            <a:extLst>
              <a:ext uri="{FF2B5EF4-FFF2-40B4-BE49-F238E27FC236}">
                <a16:creationId xmlns:a16="http://schemas.microsoft.com/office/drawing/2014/main" id="{DCFD9655-A428-42CC-821B-B99AE1F953C3}"/>
              </a:ext>
            </a:extLst>
          </p:cNvPr>
          <p:cNvSpPr>
            <a:spLocks noGrp="1"/>
          </p:cNvSpPr>
          <p:nvPr>
            <p:ph type="pic" sz="quarter" idx="44"/>
          </p:nvPr>
        </p:nvSpPr>
        <p:spPr>
          <a:xfrm>
            <a:off x="5567077" y="4865184"/>
            <a:ext cx="5491779" cy="3389406"/>
          </a:xfrm>
        </p:spPr>
        <p:txBody>
          <a:bodyPr/>
          <a:lstStyle>
            <a:lvl1pPr marL="0" indent="0">
              <a:buFontTx/>
              <a:buNone/>
              <a:defRPr/>
            </a:lvl1pPr>
          </a:lstStyle>
          <a:p>
            <a:endParaRPr lang="de-DE" dirty="0"/>
          </a:p>
        </p:txBody>
      </p:sp>
      <p:sp>
        <p:nvSpPr>
          <p:cNvPr id="22" name="Textplatzhalter 4">
            <a:extLst>
              <a:ext uri="{FF2B5EF4-FFF2-40B4-BE49-F238E27FC236}">
                <a16:creationId xmlns:a16="http://schemas.microsoft.com/office/drawing/2014/main" id="{EFE66AB6-511D-4817-9682-D390A28D9BA6}"/>
              </a:ext>
            </a:extLst>
          </p:cNvPr>
          <p:cNvSpPr>
            <a:spLocks noGrp="1"/>
          </p:cNvSpPr>
          <p:nvPr>
            <p:ph type="body" sz="quarter" idx="38"/>
          </p:nvPr>
        </p:nvSpPr>
        <p:spPr>
          <a:xfrm>
            <a:off x="1782774" y="4520120"/>
            <a:ext cx="2076825" cy="375920"/>
          </a:xfrm>
        </p:spPr>
        <p:txBody>
          <a:bodyPr>
            <a:noAutofit/>
          </a:bodyPr>
          <a:lstStyle>
            <a:lvl1pPr marL="0" indent="0" algn="ctr">
              <a:buFontTx/>
              <a:buNone/>
              <a:defRPr sz="1400"/>
            </a:lvl1pPr>
          </a:lstStyle>
          <a:p>
            <a:pPr lvl="0"/>
            <a:endParaRPr lang="de-DE" dirty="0"/>
          </a:p>
        </p:txBody>
      </p:sp>
      <p:sp>
        <p:nvSpPr>
          <p:cNvPr id="23" name="Textplatzhalter 4">
            <a:extLst>
              <a:ext uri="{FF2B5EF4-FFF2-40B4-BE49-F238E27FC236}">
                <a16:creationId xmlns:a16="http://schemas.microsoft.com/office/drawing/2014/main" id="{7B74433F-1D96-4357-A930-AB929E221DBB}"/>
              </a:ext>
            </a:extLst>
          </p:cNvPr>
          <p:cNvSpPr>
            <a:spLocks noGrp="1"/>
          </p:cNvSpPr>
          <p:nvPr>
            <p:ph type="body" sz="quarter" idx="45"/>
          </p:nvPr>
        </p:nvSpPr>
        <p:spPr>
          <a:xfrm>
            <a:off x="7274553" y="4553576"/>
            <a:ext cx="2076825" cy="375920"/>
          </a:xfrm>
        </p:spPr>
        <p:txBody>
          <a:bodyPr>
            <a:noAutofit/>
          </a:bodyPr>
          <a:lstStyle>
            <a:lvl1pPr marL="0" indent="0" algn="ctr">
              <a:buFontTx/>
              <a:buNone/>
              <a:defRPr sz="1400"/>
            </a:lvl1pPr>
          </a:lstStyle>
          <a:p>
            <a:pPr lvl="0"/>
            <a:endParaRPr lang="de-DE" dirty="0"/>
          </a:p>
        </p:txBody>
      </p:sp>
      <p:sp>
        <p:nvSpPr>
          <p:cNvPr id="24" name="Textplatzhalter 4">
            <a:extLst>
              <a:ext uri="{FF2B5EF4-FFF2-40B4-BE49-F238E27FC236}">
                <a16:creationId xmlns:a16="http://schemas.microsoft.com/office/drawing/2014/main" id="{9F5E8FB8-9211-4AD0-91E5-FD0BF294FB10}"/>
              </a:ext>
            </a:extLst>
          </p:cNvPr>
          <p:cNvSpPr>
            <a:spLocks noGrp="1"/>
          </p:cNvSpPr>
          <p:nvPr>
            <p:ph type="body" sz="quarter" idx="46"/>
          </p:nvPr>
        </p:nvSpPr>
        <p:spPr>
          <a:xfrm>
            <a:off x="1782774" y="8436359"/>
            <a:ext cx="2076825" cy="375920"/>
          </a:xfrm>
        </p:spPr>
        <p:txBody>
          <a:bodyPr>
            <a:noAutofit/>
          </a:bodyPr>
          <a:lstStyle>
            <a:lvl1pPr marL="0" indent="0" algn="ctr">
              <a:buFontTx/>
              <a:buNone/>
              <a:defRPr sz="1400">
                <a:solidFill>
                  <a:schemeClr val="bg1"/>
                </a:solidFill>
              </a:defRPr>
            </a:lvl1pPr>
          </a:lstStyle>
          <a:p>
            <a:pPr lvl="0"/>
            <a:endParaRPr lang="de-DE" dirty="0"/>
          </a:p>
        </p:txBody>
      </p:sp>
      <p:sp>
        <p:nvSpPr>
          <p:cNvPr id="25" name="Textplatzhalter 4">
            <a:extLst>
              <a:ext uri="{FF2B5EF4-FFF2-40B4-BE49-F238E27FC236}">
                <a16:creationId xmlns:a16="http://schemas.microsoft.com/office/drawing/2014/main" id="{A0B93A5C-85BD-4BFC-BC9D-A3A3A572F710}"/>
              </a:ext>
            </a:extLst>
          </p:cNvPr>
          <p:cNvSpPr>
            <a:spLocks noGrp="1"/>
          </p:cNvSpPr>
          <p:nvPr>
            <p:ph type="body" sz="quarter" idx="47"/>
          </p:nvPr>
        </p:nvSpPr>
        <p:spPr>
          <a:xfrm>
            <a:off x="7274553" y="8436359"/>
            <a:ext cx="2076825" cy="375920"/>
          </a:xfrm>
        </p:spPr>
        <p:txBody>
          <a:bodyPr>
            <a:noAutofit/>
          </a:bodyPr>
          <a:lstStyle>
            <a:lvl1pPr marL="0" indent="0" algn="ctr">
              <a:buFontTx/>
              <a:buNone/>
              <a:defRPr sz="1400">
                <a:solidFill>
                  <a:schemeClr val="bg1"/>
                </a:solidFill>
              </a:defRPr>
            </a:lvl1pPr>
          </a:lstStyle>
          <a:p>
            <a:pPr lvl="0"/>
            <a:endParaRPr lang="de-DE" dirty="0"/>
          </a:p>
        </p:txBody>
      </p:sp>
    </p:spTree>
    <p:extLst>
      <p:ext uri="{BB962C8B-B14F-4D97-AF65-F5344CB8AC3E}">
        <p14:creationId xmlns:p14="http://schemas.microsoft.com/office/powerpoint/2010/main" val="1329255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ED13F-29E1-4EF0-A6F1-3136D3C29E57}"/>
              </a:ext>
            </a:extLst>
          </p:cNvPr>
          <p:cNvSpPr>
            <a:spLocks noGrp="1"/>
          </p:cNvSpPr>
          <p:nvPr>
            <p:ph type="title"/>
          </p:nvPr>
        </p:nvSpPr>
        <p:spPr>
          <a:xfrm>
            <a:off x="3600000" y="72000"/>
            <a:ext cx="9360000" cy="720000"/>
          </a:xfrm>
        </p:spPr>
        <p:txBody>
          <a:bodyPr>
            <a:normAutofit/>
          </a:bodyPr>
          <a:lstStyle>
            <a:lvl1pPr>
              <a:buFontTx/>
              <a:buNone/>
              <a:defRPr sz="2800">
                <a:solidFill>
                  <a:schemeClr val="tx1">
                    <a:lumMod val="75000"/>
                    <a:lumOff val="25000"/>
                  </a:schemeClr>
                </a:solidFill>
              </a:defRPr>
            </a:lvl1pPr>
          </a:lstStyle>
          <a:p>
            <a:r>
              <a:rPr lang="de-DE" dirty="0"/>
              <a:t>Mastertitelformat bearbeiten</a:t>
            </a:r>
          </a:p>
        </p:txBody>
      </p:sp>
      <p:sp>
        <p:nvSpPr>
          <p:cNvPr id="3" name="Foliennummernplatzhalter 2">
            <a:extLst>
              <a:ext uri="{FF2B5EF4-FFF2-40B4-BE49-F238E27FC236}">
                <a16:creationId xmlns:a16="http://schemas.microsoft.com/office/drawing/2014/main" id="{9A976AA4-617D-48D9-89EC-95364A55518E}"/>
              </a:ext>
            </a:extLst>
          </p:cNvPr>
          <p:cNvSpPr>
            <a:spLocks noGrp="1"/>
          </p:cNvSpPr>
          <p:nvPr>
            <p:ph type="sldNum" sz="quarter" idx="10"/>
          </p:nvPr>
        </p:nvSpPr>
        <p:spPr/>
        <p:txBody>
          <a:bodyPr/>
          <a:lstStyle>
            <a:lvl1pPr>
              <a:buFontTx/>
              <a:buNone/>
              <a:defRPr/>
            </a:lvl1pPr>
          </a:lstStyle>
          <a:p>
            <a:fld id="{CB517210-C9AC-704B-9264-23B2BB5975E5}" type="slidenum">
              <a:rPr lang="en-US" smtClean="0"/>
              <a:pPr/>
              <a:t>‹Nr.›</a:t>
            </a:fld>
            <a:endParaRPr lang="en-US" dirty="0"/>
          </a:p>
        </p:txBody>
      </p:sp>
      <p:sp>
        <p:nvSpPr>
          <p:cNvPr id="17" name="Bildplatzhalter 12">
            <a:extLst>
              <a:ext uri="{FF2B5EF4-FFF2-40B4-BE49-F238E27FC236}">
                <a16:creationId xmlns:a16="http://schemas.microsoft.com/office/drawing/2014/main" id="{4732FFB1-E3B9-400F-BC3E-69801D8D76F4}"/>
              </a:ext>
            </a:extLst>
          </p:cNvPr>
          <p:cNvSpPr>
            <a:spLocks noGrp="1"/>
          </p:cNvSpPr>
          <p:nvPr>
            <p:ph type="pic" sz="quarter" idx="31"/>
          </p:nvPr>
        </p:nvSpPr>
        <p:spPr>
          <a:xfrm>
            <a:off x="107576" y="2857542"/>
            <a:ext cx="7620219" cy="4641053"/>
          </a:xfrm>
        </p:spPr>
        <p:txBody>
          <a:bodyPr/>
          <a:lstStyle>
            <a:lvl1pPr marL="0" indent="0">
              <a:buFontTx/>
              <a:buNone/>
              <a:defRPr/>
            </a:lvl1pPr>
          </a:lstStyle>
          <a:p>
            <a:endParaRPr lang="de-DE" dirty="0"/>
          </a:p>
        </p:txBody>
      </p:sp>
      <p:sp>
        <p:nvSpPr>
          <p:cNvPr id="5" name="Textplatzhalter 4">
            <a:extLst>
              <a:ext uri="{FF2B5EF4-FFF2-40B4-BE49-F238E27FC236}">
                <a16:creationId xmlns:a16="http://schemas.microsoft.com/office/drawing/2014/main" id="{98610E50-418E-48F2-85A1-FB30769C6932}"/>
              </a:ext>
            </a:extLst>
          </p:cNvPr>
          <p:cNvSpPr>
            <a:spLocks noGrp="1"/>
          </p:cNvSpPr>
          <p:nvPr>
            <p:ph type="body" sz="quarter" idx="32"/>
          </p:nvPr>
        </p:nvSpPr>
        <p:spPr>
          <a:xfrm>
            <a:off x="587117" y="1188000"/>
            <a:ext cx="14281356" cy="1598893"/>
          </a:xfrm>
        </p:spPr>
        <p:txBody>
          <a:bodyPr/>
          <a:lstStyle>
            <a:lvl1pPr marL="0" indent="0">
              <a:buFontTx/>
              <a:buNone/>
              <a:defRPr/>
            </a:lvl1pPr>
          </a:lstStyle>
          <a:p>
            <a:pPr lvl="0"/>
            <a:endParaRPr lang="de-DE" dirty="0"/>
          </a:p>
        </p:txBody>
      </p:sp>
      <p:sp>
        <p:nvSpPr>
          <p:cNvPr id="10" name="Textplatzhalter 4">
            <a:extLst>
              <a:ext uri="{FF2B5EF4-FFF2-40B4-BE49-F238E27FC236}">
                <a16:creationId xmlns:a16="http://schemas.microsoft.com/office/drawing/2014/main" id="{B8D4930D-E427-456C-BE91-947890147A94}"/>
              </a:ext>
            </a:extLst>
          </p:cNvPr>
          <p:cNvSpPr>
            <a:spLocks noGrp="1"/>
          </p:cNvSpPr>
          <p:nvPr>
            <p:ph type="body" sz="quarter" idx="33"/>
          </p:nvPr>
        </p:nvSpPr>
        <p:spPr>
          <a:xfrm>
            <a:off x="1960465" y="7578007"/>
            <a:ext cx="3914439" cy="462496"/>
          </a:xfrm>
        </p:spPr>
        <p:txBody>
          <a:bodyPr/>
          <a:lstStyle>
            <a:lvl1pPr marL="0" indent="0">
              <a:buFontTx/>
              <a:buNone/>
              <a:defRPr>
                <a:solidFill>
                  <a:schemeClr val="tx1">
                    <a:lumMod val="75000"/>
                    <a:lumOff val="25000"/>
                  </a:schemeClr>
                </a:solidFill>
              </a:defRPr>
            </a:lvl1pPr>
          </a:lstStyle>
          <a:p>
            <a:pPr lvl="0"/>
            <a:endParaRPr lang="de-DE" dirty="0"/>
          </a:p>
        </p:txBody>
      </p:sp>
      <p:sp>
        <p:nvSpPr>
          <p:cNvPr id="13" name="Textplatzhalter 4">
            <a:extLst>
              <a:ext uri="{FF2B5EF4-FFF2-40B4-BE49-F238E27FC236}">
                <a16:creationId xmlns:a16="http://schemas.microsoft.com/office/drawing/2014/main" id="{A1FBD72F-671B-4939-ACB6-D4B927FCB683}"/>
              </a:ext>
            </a:extLst>
          </p:cNvPr>
          <p:cNvSpPr>
            <a:spLocks noGrp="1"/>
          </p:cNvSpPr>
          <p:nvPr>
            <p:ph type="body" sz="quarter" idx="34"/>
          </p:nvPr>
        </p:nvSpPr>
        <p:spPr>
          <a:xfrm>
            <a:off x="9463373" y="7578007"/>
            <a:ext cx="3914439" cy="462496"/>
          </a:xfrm>
        </p:spPr>
        <p:txBody>
          <a:bodyPr/>
          <a:lstStyle>
            <a:lvl1pPr marL="0" indent="0">
              <a:buFontTx/>
              <a:buNone/>
              <a:defRPr>
                <a:solidFill>
                  <a:schemeClr val="tx1">
                    <a:lumMod val="75000"/>
                    <a:lumOff val="25000"/>
                  </a:schemeClr>
                </a:solidFill>
              </a:defRPr>
            </a:lvl1pPr>
          </a:lstStyle>
          <a:p>
            <a:pPr lvl="0"/>
            <a:endParaRPr lang="de-DE" dirty="0"/>
          </a:p>
        </p:txBody>
      </p:sp>
      <p:sp>
        <p:nvSpPr>
          <p:cNvPr id="12" name="Bildplatzhalter 12">
            <a:extLst>
              <a:ext uri="{FF2B5EF4-FFF2-40B4-BE49-F238E27FC236}">
                <a16:creationId xmlns:a16="http://schemas.microsoft.com/office/drawing/2014/main" id="{175942D6-E30C-4990-8A6F-B0BE04989D21}"/>
              </a:ext>
            </a:extLst>
          </p:cNvPr>
          <p:cNvSpPr>
            <a:spLocks noGrp="1"/>
          </p:cNvSpPr>
          <p:nvPr>
            <p:ph type="pic" sz="quarter" idx="35"/>
          </p:nvPr>
        </p:nvSpPr>
        <p:spPr>
          <a:xfrm>
            <a:off x="7727795" y="2854268"/>
            <a:ext cx="7620219" cy="4641053"/>
          </a:xfrm>
        </p:spPr>
        <p:txBody>
          <a:bodyPr/>
          <a:lstStyle>
            <a:lvl1pPr marL="0" indent="0">
              <a:buFontTx/>
              <a:buNone/>
              <a:defRPr/>
            </a:lvl1pPr>
          </a:lstStyle>
          <a:p>
            <a:endParaRPr lang="de-DE" dirty="0"/>
          </a:p>
        </p:txBody>
      </p:sp>
    </p:spTree>
    <p:extLst>
      <p:ext uri="{BB962C8B-B14F-4D97-AF65-F5344CB8AC3E}">
        <p14:creationId xmlns:p14="http://schemas.microsoft.com/office/powerpoint/2010/main" val="581737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Benutzerdefiniertes Layou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C1E8086-02AC-425B-96C0-9E659C78114A}"/>
              </a:ext>
            </a:extLst>
          </p:cNvPr>
          <p:cNvSpPr>
            <a:spLocks noGrp="1"/>
          </p:cNvSpPr>
          <p:nvPr>
            <p:ph type="sldNum" sz="quarter" idx="10"/>
          </p:nvPr>
        </p:nvSpPr>
        <p:spPr/>
        <p:txBody>
          <a:bodyPr/>
          <a:lstStyle>
            <a:lvl1pPr>
              <a:buFontTx/>
              <a:buNone/>
              <a:defRPr/>
            </a:lvl1pPr>
          </a:lstStyle>
          <a:p>
            <a:fld id="{CB517210-C9AC-704B-9264-23B2BB5975E5}" type="slidenum">
              <a:rPr lang="en-US" smtClean="0"/>
              <a:pPr/>
              <a:t>‹Nr.›</a:t>
            </a:fld>
            <a:endParaRPr lang="en-US" dirty="0"/>
          </a:p>
        </p:txBody>
      </p:sp>
      <p:sp>
        <p:nvSpPr>
          <p:cNvPr id="7" name="Titel 6">
            <a:extLst>
              <a:ext uri="{FF2B5EF4-FFF2-40B4-BE49-F238E27FC236}">
                <a16:creationId xmlns:a16="http://schemas.microsoft.com/office/drawing/2014/main" id="{A5E08CD3-3570-410C-9929-6373722E5E46}"/>
              </a:ext>
            </a:extLst>
          </p:cNvPr>
          <p:cNvSpPr>
            <a:spLocks noGrp="1"/>
          </p:cNvSpPr>
          <p:nvPr>
            <p:ph type="title"/>
          </p:nvPr>
        </p:nvSpPr>
        <p:spPr>
          <a:xfrm>
            <a:off x="3600000" y="72000"/>
            <a:ext cx="9360000" cy="720000"/>
          </a:xfrm>
        </p:spPr>
        <p:txBody>
          <a:bodyPr>
            <a:normAutofit/>
          </a:bodyPr>
          <a:lstStyle>
            <a:lvl1pPr>
              <a:buFontTx/>
              <a:buNone/>
              <a:defRPr sz="2800">
                <a:solidFill>
                  <a:schemeClr val="tx1">
                    <a:lumMod val="75000"/>
                    <a:lumOff val="25000"/>
                  </a:schemeClr>
                </a:solidFill>
              </a:defRPr>
            </a:lvl1pPr>
          </a:lstStyle>
          <a:p>
            <a:r>
              <a:rPr lang="de-DE" dirty="0"/>
              <a:t>Mastertitelformat bearbeiten</a:t>
            </a:r>
          </a:p>
        </p:txBody>
      </p:sp>
      <p:sp>
        <p:nvSpPr>
          <p:cNvPr id="12" name="Textplatzhalter 11">
            <a:extLst>
              <a:ext uri="{FF2B5EF4-FFF2-40B4-BE49-F238E27FC236}">
                <a16:creationId xmlns:a16="http://schemas.microsoft.com/office/drawing/2014/main" id="{924ABF27-C9D7-407D-8637-D7D031B4B488}"/>
              </a:ext>
            </a:extLst>
          </p:cNvPr>
          <p:cNvSpPr>
            <a:spLocks noGrp="1"/>
          </p:cNvSpPr>
          <p:nvPr>
            <p:ph type="body" sz="quarter" idx="12"/>
          </p:nvPr>
        </p:nvSpPr>
        <p:spPr>
          <a:xfrm>
            <a:off x="1980162" y="1314915"/>
            <a:ext cx="7067774" cy="501842"/>
          </a:xfrm>
        </p:spPr>
        <p:txBody>
          <a:bodyPr/>
          <a:lstStyle>
            <a:lvl1pPr marL="0" indent="0">
              <a:buFontTx/>
              <a:buNone/>
              <a:defRPr/>
            </a:lvl1pPr>
          </a:lstStyle>
          <a:p>
            <a:pPr lvl="0"/>
            <a:r>
              <a:rPr lang="de-DE" dirty="0"/>
              <a:t>Mastertextformat bearbeiten</a:t>
            </a:r>
          </a:p>
        </p:txBody>
      </p:sp>
      <p:sp>
        <p:nvSpPr>
          <p:cNvPr id="14" name="Bildplatzhalter 13">
            <a:extLst>
              <a:ext uri="{FF2B5EF4-FFF2-40B4-BE49-F238E27FC236}">
                <a16:creationId xmlns:a16="http://schemas.microsoft.com/office/drawing/2014/main" id="{54E507D7-77FE-4E6B-BCA1-02163D8434E5}"/>
              </a:ext>
            </a:extLst>
          </p:cNvPr>
          <p:cNvSpPr>
            <a:spLocks noGrp="1"/>
          </p:cNvSpPr>
          <p:nvPr>
            <p:ph type="pic" sz="quarter" idx="13"/>
          </p:nvPr>
        </p:nvSpPr>
        <p:spPr>
          <a:xfrm>
            <a:off x="9628095" y="1493247"/>
            <a:ext cx="5959736" cy="5862173"/>
          </a:xfrm>
        </p:spPr>
        <p:txBody>
          <a:bodyPr/>
          <a:lstStyle>
            <a:lvl1pPr marL="0" indent="0">
              <a:buFontTx/>
              <a:buNone/>
              <a:defRPr/>
            </a:lvl1pPr>
          </a:lstStyle>
          <a:p>
            <a:endParaRPr lang="de-DE" dirty="0"/>
          </a:p>
        </p:txBody>
      </p:sp>
      <p:sp>
        <p:nvSpPr>
          <p:cNvPr id="8" name="Tabellenplatzhalter 7">
            <a:extLst>
              <a:ext uri="{FF2B5EF4-FFF2-40B4-BE49-F238E27FC236}">
                <a16:creationId xmlns:a16="http://schemas.microsoft.com/office/drawing/2014/main" id="{5065B2DC-4FEF-41A0-B13A-B10FD8BD74D7}"/>
              </a:ext>
            </a:extLst>
          </p:cNvPr>
          <p:cNvSpPr>
            <a:spLocks noGrp="1"/>
          </p:cNvSpPr>
          <p:nvPr>
            <p:ph type="tbl" sz="quarter" idx="31"/>
          </p:nvPr>
        </p:nvSpPr>
        <p:spPr>
          <a:xfrm>
            <a:off x="688491" y="1928456"/>
            <a:ext cx="8627632" cy="3154159"/>
          </a:xfrm>
        </p:spPr>
        <p:txBody>
          <a:bodyPr/>
          <a:lstStyle>
            <a:lvl1pPr marL="0" indent="0">
              <a:buFontTx/>
              <a:buNone/>
              <a:defRPr/>
            </a:lvl1pPr>
          </a:lstStyle>
          <a:p>
            <a:endParaRPr lang="de-DE" dirty="0"/>
          </a:p>
        </p:txBody>
      </p:sp>
      <p:sp>
        <p:nvSpPr>
          <p:cNvPr id="6" name="Textplatzhalter 5">
            <a:extLst>
              <a:ext uri="{FF2B5EF4-FFF2-40B4-BE49-F238E27FC236}">
                <a16:creationId xmlns:a16="http://schemas.microsoft.com/office/drawing/2014/main" id="{B2437914-C944-4956-965C-245D51783DF9}"/>
              </a:ext>
            </a:extLst>
          </p:cNvPr>
          <p:cNvSpPr>
            <a:spLocks noGrp="1"/>
          </p:cNvSpPr>
          <p:nvPr>
            <p:ph type="body" sz="quarter" idx="32"/>
          </p:nvPr>
        </p:nvSpPr>
        <p:spPr>
          <a:xfrm>
            <a:off x="9628095" y="7366591"/>
            <a:ext cx="5959736" cy="471704"/>
          </a:xfrm>
        </p:spPr>
        <p:txBody>
          <a:bodyPr>
            <a:noAutofit/>
          </a:bodyPr>
          <a:lstStyle>
            <a:lvl1pPr marL="0" indent="0" algn="ctr">
              <a:buFontTx/>
              <a:buNone/>
              <a:defRPr lang="de-DE" sz="1800" b="1" kern="1200" dirty="0" smtClean="0">
                <a:solidFill>
                  <a:schemeClr val="tx1">
                    <a:lumMod val="75000"/>
                    <a:lumOff val="25000"/>
                  </a:schemeClr>
                </a:solidFill>
                <a:latin typeface="+mn-lt"/>
                <a:ea typeface="+mn-ea"/>
                <a:cs typeface="+mn-cs"/>
                <a:sym typeface="Gill Sans" pitchFamily="1" charset="0"/>
              </a:defRPr>
            </a:lvl1pPr>
            <a:lvl2pPr marL="608661" indent="0">
              <a:buNone/>
              <a:defRPr/>
            </a:lvl2pPr>
            <a:lvl3pPr marL="1217326" indent="0">
              <a:buNone/>
              <a:defRPr/>
            </a:lvl3pPr>
            <a:lvl4pPr marL="2110159" indent="0">
              <a:buNone/>
              <a:defRPr/>
            </a:lvl4pPr>
            <a:lvl5pPr marL="2813545" indent="0">
              <a:buNone/>
              <a:defRPr/>
            </a:lvl5pPr>
          </a:lstStyle>
          <a:p>
            <a:pPr lvl="0"/>
            <a:endParaRPr lang="de-DE" dirty="0"/>
          </a:p>
        </p:txBody>
      </p:sp>
      <p:sp>
        <p:nvSpPr>
          <p:cNvPr id="10" name="Tabellenplatzhalter 7">
            <a:extLst>
              <a:ext uri="{FF2B5EF4-FFF2-40B4-BE49-F238E27FC236}">
                <a16:creationId xmlns:a16="http://schemas.microsoft.com/office/drawing/2014/main" id="{F7461859-9B6A-4B09-A7D1-61BF43274935}"/>
              </a:ext>
            </a:extLst>
          </p:cNvPr>
          <p:cNvSpPr>
            <a:spLocks noGrp="1"/>
          </p:cNvSpPr>
          <p:nvPr>
            <p:ph type="tbl" sz="quarter" idx="33"/>
          </p:nvPr>
        </p:nvSpPr>
        <p:spPr>
          <a:xfrm>
            <a:off x="688491" y="5137458"/>
            <a:ext cx="8627632" cy="3154159"/>
          </a:xfrm>
        </p:spPr>
        <p:txBody>
          <a:bodyPr/>
          <a:lstStyle>
            <a:lvl1pPr marL="0" indent="0">
              <a:buFontTx/>
              <a:buNone/>
              <a:defRPr/>
            </a:lvl1pPr>
          </a:lstStyle>
          <a:p>
            <a:endParaRPr lang="de-DE" dirty="0"/>
          </a:p>
        </p:txBody>
      </p:sp>
    </p:spTree>
    <p:extLst>
      <p:ext uri="{BB962C8B-B14F-4D97-AF65-F5344CB8AC3E}">
        <p14:creationId xmlns:p14="http://schemas.microsoft.com/office/powerpoint/2010/main" val="39116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813">
          <p15:clr>
            <a:srgbClr val="FBAE40"/>
          </p15:clr>
        </p15:guide>
        <p15:guide id="2" pos="496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Benutzerdefiniertes Layout">
    <p:spTree>
      <p:nvGrpSpPr>
        <p:cNvPr id="1" name=""/>
        <p:cNvGrpSpPr/>
        <p:nvPr/>
      </p:nvGrpSpPr>
      <p:grpSpPr>
        <a:xfrm>
          <a:off x="0" y="0"/>
          <a:ext cx="0" cy="0"/>
          <a:chOff x="0" y="0"/>
          <a:chExt cx="0" cy="0"/>
        </a:xfrm>
      </p:grpSpPr>
      <p:sp>
        <p:nvSpPr>
          <p:cNvPr id="4" name="Bildplatzhalter 3">
            <a:extLst>
              <a:ext uri="{FF2B5EF4-FFF2-40B4-BE49-F238E27FC236}">
                <a16:creationId xmlns:a16="http://schemas.microsoft.com/office/drawing/2014/main" id="{1D57E117-206D-4C6A-B036-56A92683CCFB}"/>
              </a:ext>
            </a:extLst>
          </p:cNvPr>
          <p:cNvSpPr>
            <a:spLocks noGrp="1"/>
          </p:cNvSpPr>
          <p:nvPr>
            <p:ph type="pic" sz="quarter" idx="13"/>
          </p:nvPr>
        </p:nvSpPr>
        <p:spPr>
          <a:xfrm>
            <a:off x="-1" y="2375999"/>
            <a:ext cx="5324400" cy="4788000"/>
          </a:xfrm>
        </p:spPr>
        <p:txBody>
          <a:bodyPr/>
          <a:lstStyle>
            <a:lvl1pPr marL="0" indent="0">
              <a:buFontTx/>
              <a:buNone/>
              <a:defRPr/>
            </a:lvl1pPr>
          </a:lstStyle>
          <a:p>
            <a:endParaRPr lang="de-DE" dirty="0"/>
          </a:p>
        </p:txBody>
      </p:sp>
      <p:sp>
        <p:nvSpPr>
          <p:cNvPr id="3" name="Foliennummernplatzhalter 2">
            <a:extLst>
              <a:ext uri="{FF2B5EF4-FFF2-40B4-BE49-F238E27FC236}">
                <a16:creationId xmlns:a16="http://schemas.microsoft.com/office/drawing/2014/main" id="{8C1E8086-02AC-425B-96C0-9E659C78114A}"/>
              </a:ext>
            </a:extLst>
          </p:cNvPr>
          <p:cNvSpPr>
            <a:spLocks noGrp="1"/>
          </p:cNvSpPr>
          <p:nvPr>
            <p:ph type="sldNum" sz="quarter" idx="10"/>
          </p:nvPr>
        </p:nvSpPr>
        <p:spPr/>
        <p:txBody>
          <a:bodyPr/>
          <a:lstStyle>
            <a:lvl1pPr>
              <a:buFontTx/>
              <a:buNone/>
              <a:defRPr/>
            </a:lvl1pPr>
          </a:lstStyle>
          <a:p>
            <a:fld id="{CB517210-C9AC-704B-9264-23B2BB5975E5}" type="slidenum">
              <a:rPr lang="en-US" smtClean="0"/>
              <a:pPr/>
              <a:t>‹Nr.›</a:t>
            </a:fld>
            <a:endParaRPr lang="en-US" dirty="0"/>
          </a:p>
        </p:txBody>
      </p:sp>
      <p:sp>
        <p:nvSpPr>
          <p:cNvPr id="7" name="Titel 6">
            <a:extLst>
              <a:ext uri="{FF2B5EF4-FFF2-40B4-BE49-F238E27FC236}">
                <a16:creationId xmlns:a16="http://schemas.microsoft.com/office/drawing/2014/main" id="{A5E08CD3-3570-410C-9929-6373722E5E46}"/>
              </a:ext>
            </a:extLst>
          </p:cNvPr>
          <p:cNvSpPr>
            <a:spLocks noGrp="1"/>
          </p:cNvSpPr>
          <p:nvPr>
            <p:ph type="title"/>
          </p:nvPr>
        </p:nvSpPr>
        <p:spPr>
          <a:xfrm>
            <a:off x="3600000" y="72000"/>
            <a:ext cx="9360000" cy="720000"/>
          </a:xfrm>
        </p:spPr>
        <p:txBody>
          <a:bodyPr>
            <a:normAutofit/>
          </a:bodyPr>
          <a:lstStyle>
            <a:lvl1pPr>
              <a:buFontTx/>
              <a:buNone/>
              <a:defRPr sz="2800">
                <a:solidFill>
                  <a:schemeClr val="tx1">
                    <a:lumMod val="75000"/>
                    <a:lumOff val="25000"/>
                  </a:schemeClr>
                </a:solidFill>
              </a:defRPr>
            </a:lvl1pPr>
          </a:lstStyle>
          <a:p>
            <a:r>
              <a:rPr lang="de-DE" dirty="0"/>
              <a:t>Mastertitelformat bearbeiten</a:t>
            </a:r>
          </a:p>
        </p:txBody>
      </p:sp>
      <p:sp>
        <p:nvSpPr>
          <p:cNvPr id="12" name="Textplatzhalter 11">
            <a:extLst>
              <a:ext uri="{FF2B5EF4-FFF2-40B4-BE49-F238E27FC236}">
                <a16:creationId xmlns:a16="http://schemas.microsoft.com/office/drawing/2014/main" id="{924ABF27-C9D7-407D-8637-D7D031B4B488}"/>
              </a:ext>
            </a:extLst>
          </p:cNvPr>
          <p:cNvSpPr>
            <a:spLocks noGrp="1"/>
          </p:cNvSpPr>
          <p:nvPr>
            <p:ph type="body" sz="quarter" idx="12"/>
          </p:nvPr>
        </p:nvSpPr>
        <p:spPr>
          <a:xfrm>
            <a:off x="502191" y="1296969"/>
            <a:ext cx="14759491" cy="859818"/>
          </a:xfrm>
        </p:spPr>
        <p:txBody>
          <a:bodyPr/>
          <a:lstStyle>
            <a:lvl1pPr marL="0" indent="0">
              <a:buFontTx/>
              <a:buNone/>
              <a:defRPr/>
            </a:lvl1pPr>
          </a:lstStyle>
          <a:p>
            <a:pPr lvl="0"/>
            <a:r>
              <a:rPr lang="de-DE" dirty="0"/>
              <a:t>Mastertextformat bearbeiten</a:t>
            </a:r>
          </a:p>
        </p:txBody>
      </p:sp>
      <p:sp>
        <p:nvSpPr>
          <p:cNvPr id="9" name="Textplatzhalter 8">
            <a:extLst>
              <a:ext uri="{FF2B5EF4-FFF2-40B4-BE49-F238E27FC236}">
                <a16:creationId xmlns:a16="http://schemas.microsoft.com/office/drawing/2014/main" id="{D1FF7245-9D49-4DA5-B342-630EE7A71C29}"/>
              </a:ext>
            </a:extLst>
          </p:cNvPr>
          <p:cNvSpPr>
            <a:spLocks noGrp="1"/>
          </p:cNvSpPr>
          <p:nvPr>
            <p:ph type="body" sz="quarter" idx="16"/>
          </p:nvPr>
        </p:nvSpPr>
        <p:spPr>
          <a:xfrm>
            <a:off x="957474" y="7200000"/>
            <a:ext cx="3539266" cy="451410"/>
          </a:xfrm>
        </p:spPr>
        <p:txBody>
          <a:bodyPr>
            <a:noAutofit/>
          </a:bodyPr>
          <a:lstStyle>
            <a:lvl1pPr marL="0" indent="0" algn="ctr">
              <a:buFontTx/>
              <a:buNone/>
              <a:defRPr sz="1800" b="1"/>
            </a:lvl1pPr>
          </a:lstStyle>
          <a:p>
            <a:pPr lvl="0"/>
            <a:endParaRPr lang="de-DE" dirty="0"/>
          </a:p>
        </p:txBody>
      </p:sp>
      <p:sp>
        <p:nvSpPr>
          <p:cNvPr id="17" name="Textplatzhalter 8">
            <a:extLst>
              <a:ext uri="{FF2B5EF4-FFF2-40B4-BE49-F238E27FC236}">
                <a16:creationId xmlns:a16="http://schemas.microsoft.com/office/drawing/2014/main" id="{32EDCB3B-1879-409F-8DEB-61CDFAB41F28}"/>
              </a:ext>
            </a:extLst>
          </p:cNvPr>
          <p:cNvSpPr>
            <a:spLocks noGrp="1"/>
          </p:cNvSpPr>
          <p:nvPr>
            <p:ph type="body" sz="quarter" idx="17"/>
          </p:nvPr>
        </p:nvSpPr>
        <p:spPr>
          <a:xfrm>
            <a:off x="6096304" y="7200000"/>
            <a:ext cx="3539266" cy="451410"/>
          </a:xfrm>
        </p:spPr>
        <p:txBody>
          <a:bodyPr>
            <a:noAutofit/>
          </a:bodyPr>
          <a:lstStyle>
            <a:lvl1pPr marL="0" indent="0" algn="ctr">
              <a:buFontTx/>
              <a:buNone/>
              <a:defRPr sz="1800" b="1"/>
            </a:lvl1pPr>
          </a:lstStyle>
          <a:p>
            <a:pPr lvl="0"/>
            <a:endParaRPr lang="de-DE" dirty="0"/>
          </a:p>
        </p:txBody>
      </p:sp>
      <p:sp>
        <p:nvSpPr>
          <p:cNvPr id="18" name="Textplatzhalter 8">
            <a:extLst>
              <a:ext uri="{FF2B5EF4-FFF2-40B4-BE49-F238E27FC236}">
                <a16:creationId xmlns:a16="http://schemas.microsoft.com/office/drawing/2014/main" id="{9B7E8CE6-5278-49BA-A65F-754B97B9CA96}"/>
              </a:ext>
            </a:extLst>
          </p:cNvPr>
          <p:cNvSpPr>
            <a:spLocks noGrp="1"/>
          </p:cNvSpPr>
          <p:nvPr>
            <p:ph type="body" sz="quarter" idx="18"/>
          </p:nvPr>
        </p:nvSpPr>
        <p:spPr>
          <a:xfrm>
            <a:off x="11184222" y="7200000"/>
            <a:ext cx="3539266" cy="451410"/>
          </a:xfrm>
        </p:spPr>
        <p:txBody>
          <a:bodyPr>
            <a:noAutofit/>
          </a:bodyPr>
          <a:lstStyle>
            <a:lvl1pPr marL="0" indent="0" algn="ctr">
              <a:buFontTx/>
              <a:buNone/>
              <a:defRPr sz="1800" b="1"/>
            </a:lvl1pPr>
          </a:lstStyle>
          <a:p>
            <a:pPr lvl="0"/>
            <a:endParaRPr lang="de-DE" dirty="0"/>
          </a:p>
        </p:txBody>
      </p:sp>
      <p:sp>
        <p:nvSpPr>
          <p:cNvPr id="15" name="Bildplatzhalter 3">
            <a:extLst>
              <a:ext uri="{FF2B5EF4-FFF2-40B4-BE49-F238E27FC236}">
                <a16:creationId xmlns:a16="http://schemas.microsoft.com/office/drawing/2014/main" id="{F8A32BDC-D5BA-49B6-929E-E346CAEFF87C}"/>
              </a:ext>
            </a:extLst>
          </p:cNvPr>
          <p:cNvSpPr>
            <a:spLocks noGrp="1"/>
          </p:cNvSpPr>
          <p:nvPr>
            <p:ph type="pic" sz="quarter" idx="14"/>
          </p:nvPr>
        </p:nvSpPr>
        <p:spPr>
          <a:xfrm>
            <a:off x="5203420" y="2375999"/>
            <a:ext cx="5325035" cy="4788000"/>
          </a:xfrm>
        </p:spPr>
        <p:txBody>
          <a:bodyPr/>
          <a:lstStyle>
            <a:lvl1pPr marL="0" indent="0">
              <a:buFontTx/>
              <a:buNone/>
              <a:defRPr/>
            </a:lvl1pPr>
          </a:lstStyle>
          <a:p>
            <a:endParaRPr lang="de-DE" dirty="0"/>
          </a:p>
        </p:txBody>
      </p:sp>
      <p:sp>
        <p:nvSpPr>
          <p:cNvPr id="16" name="Bildplatzhalter 3">
            <a:extLst>
              <a:ext uri="{FF2B5EF4-FFF2-40B4-BE49-F238E27FC236}">
                <a16:creationId xmlns:a16="http://schemas.microsoft.com/office/drawing/2014/main" id="{49081680-893E-4A77-9FDD-040CF49A4CCD}"/>
              </a:ext>
            </a:extLst>
          </p:cNvPr>
          <p:cNvSpPr>
            <a:spLocks noGrp="1"/>
          </p:cNvSpPr>
          <p:nvPr>
            <p:ph type="pic" sz="quarter" idx="15"/>
          </p:nvPr>
        </p:nvSpPr>
        <p:spPr>
          <a:xfrm>
            <a:off x="10438840" y="2375999"/>
            <a:ext cx="5325035" cy="4788000"/>
          </a:xfrm>
        </p:spPr>
        <p:txBody>
          <a:bodyPr/>
          <a:lstStyle>
            <a:lvl1pPr marL="0" indent="0">
              <a:buFontTx/>
              <a:buNone/>
              <a:defRPr/>
            </a:lvl1pPr>
          </a:lstStyle>
          <a:p>
            <a:endParaRPr lang="de-DE"/>
          </a:p>
        </p:txBody>
      </p:sp>
    </p:spTree>
    <p:extLst>
      <p:ext uri="{BB962C8B-B14F-4D97-AF65-F5344CB8AC3E}">
        <p14:creationId xmlns:p14="http://schemas.microsoft.com/office/powerpoint/2010/main" val="218380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813">
          <p15:clr>
            <a:srgbClr val="FBAE40"/>
          </p15:clr>
        </p15:guide>
        <p15:guide id="2" pos="4965">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C1E8086-02AC-425B-96C0-9E659C78114A}"/>
              </a:ext>
            </a:extLst>
          </p:cNvPr>
          <p:cNvSpPr>
            <a:spLocks noGrp="1"/>
          </p:cNvSpPr>
          <p:nvPr>
            <p:ph type="sldNum" sz="quarter" idx="10"/>
          </p:nvPr>
        </p:nvSpPr>
        <p:spPr/>
        <p:txBody>
          <a:bodyPr/>
          <a:lstStyle>
            <a:lvl1pPr>
              <a:buFontTx/>
              <a:buNone/>
              <a:defRPr/>
            </a:lvl1pPr>
          </a:lstStyle>
          <a:p>
            <a:fld id="{CB517210-C9AC-704B-9264-23B2BB5975E5}" type="slidenum">
              <a:rPr lang="en-US" smtClean="0"/>
              <a:pPr/>
              <a:t>‹Nr.›</a:t>
            </a:fld>
            <a:endParaRPr lang="en-US" dirty="0"/>
          </a:p>
        </p:txBody>
      </p:sp>
      <p:sp>
        <p:nvSpPr>
          <p:cNvPr id="7" name="Titel 6">
            <a:extLst>
              <a:ext uri="{FF2B5EF4-FFF2-40B4-BE49-F238E27FC236}">
                <a16:creationId xmlns:a16="http://schemas.microsoft.com/office/drawing/2014/main" id="{A5E08CD3-3570-410C-9929-6373722E5E46}"/>
              </a:ext>
            </a:extLst>
          </p:cNvPr>
          <p:cNvSpPr>
            <a:spLocks noGrp="1"/>
          </p:cNvSpPr>
          <p:nvPr>
            <p:ph type="title"/>
          </p:nvPr>
        </p:nvSpPr>
        <p:spPr>
          <a:xfrm>
            <a:off x="3600000" y="72000"/>
            <a:ext cx="9360000" cy="720000"/>
          </a:xfrm>
        </p:spPr>
        <p:txBody>
          <a:bodyPr>
            <a:normAutofit/>
          </a:bodyPr>
          <a:lstStyle>
            <a:lvl1pPr>
              <a:buFontTx/>
              <a:buNone/>
              <a:defRPr sz="2800">
                <a:solidFill>
                  <a:schemeClr val="tx1">
                    <a:lumMod val="75000"/>
                    <a:lumOff val="25000"/>
                  </a:schemeClr>
                </a:solidFill>
              </a:defRPr>
            </a:lvl1pPr>
          </a:lstStyle>
          <a:p>
            <a:r>
              <a:rPr lang="de-DE" dirty="0"/>
              <a:t>Mastertitelformat bearbeiten</a:t>
            </a:r>
          </a:p>
        </p:txBody>
      </p:sp>
      <p:sp>
        <p:nvSpPr>
          <p:cNvPr id="12" name="Textplatzhalter 11">
            <a:extLst>
              <a:ext uri="{FF2B5EF4-FFF2-40B4-BE49-F238E27FC236}">
                <a16:creationId xmlns:a16="http://schemas.microsoft.com/office/drawing/2014/main" id="{924ABF27-C9D7-407D-8637-D7D031B4B488}"/>
              </a:ext>
            </a:extLst>
          </p:cNvPr>
          <p:cNvSpPr>
            <a:spLocks noGrp="1"/>
          </p:cNvSpPr>
          <p:nvPr>
            <p:ph type="body" sz="quarter" idx="12"/>
          </p:nvPr>
        </p:nvSpPr>
        <p:spPr>
          <a:xfrm>
            <a:off x="78059" y="1607434"/>
            <a:ext cx="5062653" cy="689068"/>
          </a:xfrm>
        </p:spPr>
        <p:txBody>
          <a:bodyPr/>
          <a:lstStyle>
            <a:lvl1pPr marL="0" indent="0">
              <a:buFontTx/>
              <a:buNone/>
              <a:defRPr/>
            </a:lvl1pPr>
          </a:lstStyle>
          <a:p>
            <a:pPr lvl="0"/>
            <a:r>
              <a:rPr lang="de-DE" dirty="0"/>
              <a:t>Mastertextformat bearbeiten</a:t>
            </a:r>
          </a:p>
        </p:txBody>
      </p:sp>
      <p:sp>
        <p:nvSpPr>
          <p:cNvPr id="13" name="Bildplatzhalter 12">
            <a:extLst>
              <a:ext uri="{FF2B5EF4-FFF2-40B4-BE49-F238E27FC236}">
                <a16:creationId xmlns:a16="http://schemas.microsoft.com/office/drawing/2014/main" id="{BFD0F467-3F67-4BA8-A427-A5B83072EA3B}"/>
              </a:ext>
            </a:extLst>
          </p:cNvPr>
          <p:cNvSpPr>
            <a:spLocks noGrp="1"/>
          </p:cNvSpPr>
          <p:nvPr>
            <p:ph type="pic" sz="quarter" idx="31"/>
          </p:nvPr>
        </p:nvSpPr>
        <p:spPr>
          <a:xfrm>
            <a:off x="5140712" y="1323560"/>
            <a:ext cx="10266324" cy="6503564"/>
          </a:xfrm>
        </p:spPr>
        <p:txBody>
          <a:bodyPr/>
          <a:lstStyle>
            <a:lvl1pPr marL="0" indent="0">
              <a:buFontTx/>
              <a:buNone/>
              <a:defRPr/>
            </a:lvl1pPr>
          </a:lstStyle>
          <a:p>
            <a:endParaRPr lang="de-DE" dirty="0"/>
          </a:p>
        </p:txBody>
      </p:sp>
      <p:sp>
        <p:nvSpPr>
          <p:cNvPr id="15" name="Textplatzhalter 8">
            <a:extLst>
              <a:ext uri="{FF2B5EF4-FFF2-40B4-BE49-F238E27FC236}">
                <a16:creationId xmlns:a16="http://schemas.microsoft.com/office/drawing/2014/main" id="{EA703C58-176A-460B-B79C-19EFC4BC2CCE}"/>
              </a:ext>
            </a:extLst>
          </p:cNvPr>
          <p:cNvSpPr>
            <a:spLocks noGrp="1"/>
          </p:cNvSpPr>
          <p:nvPr>
            <p:ph type="body" sz="quarter" idx="16"/>
          </p:nvPr>
        </p:nvSpPr>
        <p:spPr>
          <a:xfrm>
            <a:off x="5601513" y="7827124"/>
            <a:ext cx="9344721" cy="471704"/>
          </a:xfrm>
        </p:spPr>
        <p:txBody>
          <a:bodyPr>
            <a:noAutofit/>
          </a:bodyPr>
          <a:lstStyle>
            <a:lvl1pPr marL="0" indent="0" algn="l">
              <a:buFontTx/>
              <a:buNone/>
              <a:defRPr sz="1800" b="1">
                <a:solidFill>
                  <a:schemeClr val="tx1">
                    <a:lumMod val="65000"/>
                    <a:lumOff val="35000"/>
                  </a:schemeClr>
                </a:solidFill>
              </a:defRPr>
            </a:lvl1pPr>
          </a:lstStyle>
          <a:p>
            <a:pPr lvl="0"/>
            <a:endParaRPr lang="de-DE" dirty="0"/>
          </a:p>
        </p:txBody>
      </p:sp>
    </p:spTree>
    <p:extLst>
      <p:ext uri="{BB962C8B-B14F-4D97-AF65-F5344CB8AC3E}">
        <p14:creationId xmlns:p14="http://schemas.microsoft.com/office/powerpoint/2010/main" val="3402515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813">
          <p15:clr>
            <a:srgbClr val="FBAE40"/>
          </p15:clr>
        </p15:guide>
        <p15:guide id="2" pos="4965">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Benutzerdefiniertes Layou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C1E8086-02AC-425B-96C0-9E659C78114A}"/>
              </a:ext>
            </a:extLst>
          </p:cNvPr>
          <p:cNvSpPr>
            <a:spLocks noGrp="1"/>
          </p:cNvSpPr>
          <p:nvPr>
            <p:ph type="sldNum" sz="quarter" idx="10"/>
          </p:nvPr>
        </p:nvSpPr>
        <p:spPr/>
        <p:txBody>
          <a:bodyPr/>
          <a:lstStyle>
            <a:lvl1pPr>
              <a:buFontTx/>
              <a:buNone/>
              <a:defRPr/>
            </a:lvl1pPr>
          </a:lstStyle>
          <a:p>
            <a:fld id="{CB517210-C9AC-704B-9264-23B2BB5975E5}" type="slidenum">
              <a:rPr lang="en-US" smtClean="0"/>
              <a:pPr/>
              <a:t>‹Nr.›</a:t>
            </a:fld>
            <a:endParaRPr lang="en-US" dirty="0"/>
          </a:p>
        </p:txBody>
      </p:sp>
      <p:sp>
        <p:nvSpPr>
          <p:cNvPr id="7" name="Titel 6">
            <a:extLst>
              <a:ext uri="{FF2B5EF4-FFF2-40B4-BE49-F238E27FC236}">
                <a16:creationId xmlns:a16="http://schemas.microsoft.com/office/drawing/2014/main" id="{A5E08CD3-3570-410C-9929-6373722E5E46}"/>
              </a:ext>
            </a:extLst>
          </p:cNvPr>
          <p:cNvSpPr>
            <a:spLocks noGrp="1"/>
          </p:cNvSpPr>
          <p:nvPr>
            <p:ph type="title"/>
          </p:nvPr>
        </p:nvSpPr>
        <p:spPr>
          <a:xfrm>
            <a:off x="3600000" y="72000"/>
            <a:ext cx="9360000" cy="720000"/>
          </a:xfrm>
        </p:spPr>
        <p:txBody>
          <a:bodyPr>
            <a:normAutofit/>
          </a:bodyPr>
          <a:lstStyle>
            <a:lvl1pPr>
              <a:buFontTx/>
              <a:buNone/>
              <a:defRPr sz="2800">
                <a:solidFill>
                  <a:schemeClr val="tx1">
                    <a:lumMod val="75000"/>
                    <a:lumOff val="25000"/>
                  </a:schemeClr>
                </a:solidFill>
              </a:defRPr>
            </a:lvl1pPr>
          </a:lstStyle>
          <a:p>
            <a:r>
              <a:rPr lang="de-DE" dirty="0"/>
              <a:t>Mastertitelformat bearbeiten</a:t>
            </a:r>
          </a:p>
        </p:txBody>
      </p:sp>
      <p:sp>
        <p:nvSpPr>
          <p:cNvPr id="12" name="Textplatzhalter 11">
            <a:extLst>
              <a:ext uri="{FF2B5EF4-FFF2-40B4-BE49-F238E27FC236}">
                <a16:creationId xmlns:a16="http://schemas.microsoft.com/office/drawing/2014/main" id="{924ABF27-C9D7-407D-8637-D7D031B4B488}"/>
              </a:ext>
            </a:extLst>
          </p:cNvPr>
          <p:cNvSpPr>
            <a:spLocks noGrp="1"/>
          </p:cNvSpPr>
          <p:nvPr>
            <p:ph type="body" sz="quarter" idx="12"/>
          </p:nvPr>
        </p:nvSpPr>
        <p:spPr>
          <a:xfrm>
            <a:off x="2189181" y="1367598"/>
            <a:ext cx="7067774" cy="501842"/>
          </a:xfrm>
        </p:spPr>
        <p:txBody>
          <a:bodyPr/>
          <a:lstStyle>
            <a:lvl1pPr marL="0" indent="0">
              <a:buFontTx/>
              <a:buNone/>
              <a:defRPr/>
            </a:lvl1pPr>
          </a:lstStyle>
          <a:p>
            <a:pPr lvl="0"/>
            <a:r>
              <a:rPr lang="de-DE" dirty="0"/>
              <a:t>Mastertextformat bearbeiten</a:t>
            </a:r>
          </a:p>
        </p:txBody>
      </p:sp>
      <p:sp>
        <p:nvSpPr>
          <p:cNvPr id="8" name="Tabellenplatzhalter 7">
            <a:extLst>
              <a:ext uri="{FF2B5EF4-FFF2-40B4-BE49-F238E27FC236}">
                <a16:creationId xmlns:a16="http://schemas.microsoft.com/office/drawing/2014/main" id="{5065B2DC-4FEF-41A0-B13A-B10FD8BD74D7}"/>
              </a:ext>
            </a:extLst>
          </p:cNvPr>
          <p:cNvSpPr>
            <a:spLocks noGrp="1"/>
          </p:cNvSpPr>
          <p:nvPr>
            <p:ph type="tbl" sz="quarter" idx="31"/>
          </p:nvPr>
        </p:nvSpPr>
        <p:spPr>
          <a:xfrm>
            <a:off x="81659" y="1869440"/>
            <a:ext cx="15600555" cy="5822278"/>
          </a:xfrm>
        </p:spPr>
        <p:txBody>
          <a:bodyPr>
            <a:normAutofit/>
          </a:bodyPr>
          <a:lstStyle>
            <a:lvl1pPr marL="0" indent="0">
              <a:buFontTx/>
              <a:buNone/>
              <a:defRPr sz="1600" b="0">
                <a:solidFill>
                  <a:schemeClr val="tx1"/>
                </a:solidFill>
              </a:defRPr>
            </a:lvl1pPr>
          </a:lstStyle>
          <a:p>
            <a:endParaRPr lang="de-DE" dirty="0"/>
          </a:p>
        </p:txBody>
      </p:sp>
    </p:spTree>
    <p:extLst>
      <p:ext uri="{BB962C8B-B14F-4D97-AF65-F5344CB8AC3E}">
        <p14:creationId xmlns:p14="http://schemas.microsoft.com/office/powerpoint/2010/main" val="806108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813">
          <p15:clr>
            <a:srgbClr val="FBAE40"/>
          </p15:clr>
        </p15:guide>
        <p15:guide id="2" pos="4965">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_Benutzerdefiniertes Layou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C1E8086-02AC-425B-96C0-9E659C78114A}"/>
              </a:ext>
            </a:extLst>
          </p:cNvPr>
          <p:cNvSpPr>
            <a:spLocks noGrp="1"/>
          </p:cNvSpPr>
          <p:nvPr>
            <p:ph type="sldNum" sz="quarter" idx="10"/>
          </p:nvPr>
        </p:nvSpPr>
        <p:spPr/>
        <p:txBody>
          <a:bodyPr/>
          <a:lstStyle>
            <a:lvl1pPr>
              <a:buFontTx/>
              <a:buNone/>
              <a:defRPr/>
            </a:lvl1pPr>
          </a:lstStyle>
          <a:p>
            <a:fld id="{CB517210-C9AC-704B-9264-23B2BB5975E5}" type="slidenum">
              <a:rPr lang="en-US" smtClean="0"/>
              <a:pPr/>
              <a:t>‹Nr.›</a:t>
            </a:fld>
            <a:endParaRPr lang="en-US" dirty="0"/>
          </a:p>
        </p:txBody>
      </p:sp>
      <p:sp>
        <p:nvSpPr>
          <p:cNvPr id="7" name="Titel 6">
            <a:extLst>
              <a:ext uri="{FF2B5EF4-FFF2-40B4-BE49-F238E27FC236}">
                <a16:creationId xmlns:a16="http://schemas.microsoft.com/office/drawing/2014/main" id="{A5E08CD3-3570-410C-9929-6373722E5E46}"/>
              </a:ext>
            </a:extLst>
          </p:cNvPr>
          <p:cNvSpPr>
            <a:spLocks noGrp="1"/>
          </p:cNvSpPr>
          <p:nvPr>
            <p:ph type="title"/>
          </p:nvPr>
        </p:nvSpPr>
        <p:spPr>
          <a:xfrm>
            <a:off x="3600000" y="72000"/>
            <a:ext cx="9360000" cy="720000"/>
          </a:xfrm>
        </p:spPr>
        <p:txBody>
          <a:bodyPr>
            <a:normAutofit/>
          </a:bodyPr>
          <a:lstStyle>
            <a:lvl1pPr>
              <a:buFontTx/>
              <a:buNone/>
              <a:defRPr sz="2800">
                <a:solidFill>
                  <a:schemeClr val="tx1">
                    <a:lumMod val="75000"/>
                    <a:lumOff val="25000"/>
                  </a:schemeClr>
                </a:solidFill>
              </a:defRPr>
            </a:lvl1pPr>
          </a:lstStyle>
          <a:p>
            <a:r>
              <a:rPr lang="de-DE" dirty="0"/>
              <a:t>Mastertitelformat bearbeiten</a:t>
            </a:r>
          </a:p>
        </p:txBody>
      </p:sp>
      <p:sp>
        <p:nvSpPr>
          <p:cNvPr id="9" name="Bildplatzhalter 8">
            <a:extLst>
              <a:ext uri="{FF2B5EF4-FFF2-40B4-BE49-F238E27FC236}">
                <a16:creationId xmlns:a16="http://schemas.microsoft.com/office/drawing/2014/main" id="{A57C3896-C933-4502-BD06-AC3A6D3F5F81}"/>
              </a:ext>
            </a:extLst>
          </p:cNvPr>
          <p:cNvSpPr>
            <a:spLocks noGrp="1"/>
          </p:cNvSpPr>
          <p:nvPr>
            <p:ph type="pic" sz="quarter" idx="11"/>
          </p:nvPr>
        </p:nvSpPr>
        <p:spPr>
          <a:xfrm>
            <a:off x="185360" y="1935388"/>
            <a:ext cx="7798913" cy="4353213"/>
          </a:xfrm>
        </p:spPr>
        <p:txBody>
          <a:bodyPr/>
          <a:lstStyle>
            <a:lvl1pPr marL="0" indent="0">
              <a:buFontTx/>
              <a:buNone/>
              <a:defRPr/>
            </a:lvl1pPr>
          </a:lstStyle>
          <a:p>
            <a:endParaRPr lang="de-DE" dirty="0"/>
          </a:p>
        </p:txBody>
      </p:sp>
      <p:sp>
        <p:nvSpPr>
          <p:cNvPr id="12" name="Textplatzhalter 11">
            <a:extLst>
              <a:ext uri="{FF2B5EF4-FFF2-40B4-BE49-F238E27FC236}">
                <a16:creationId xmlns:a16="http://schemas.microsoft.com/office/drawing/2014/main" id="{924ABF27-C9D7-407D-8637-D7D031B4B488}"/>
              </a:ext>
            </a:extLst>
          </p:cNvPr>
          <p:cNvSpPr>
            <a:spLocks noGrp="1"/>
          </p:cNvSpPr>
          <p:nvPr>
            <p:ph type="body" sz="quarter" idx="12"/>
          </p:nvPr>
        </p:nvSpPr>
        <p:spPr>
          <a:xfrm>
            <a:off x="2169823" y="1384209"/>
            <a:ext cx="7896112" cy="490653"/>
          </a:xfrm>
        </p:spPr>
        <p:txBody>
          <a:bodyPr/>
          <a:lstStyle>
            <a:lvl1pPr marL="0" indent="0">
              <a:buFontTx/>
              <a:buNone/>
              <a:defRPr/>
            </a:lvl1pPr>
          </a:lstStyle>
          <a:p>
            <a:pPr lvl="0"/>
            <a:r>
              <a:rPr lang="de-DE" dirty="0"/>
              <a:t>Mastertextformat bearbeiten</a:t>
            </a:r>
          </a:p>
        </p:txBody>
      </p:sp>
      <p:sp>
        <p:nvSpPr>
          <p:cNvPr id="14" name="Bildplatzhalter 13">
            <a:extLst>
              <a:ext uri="{FF2B5EF4-FFF2-40B4-BE49-F238E27FC236}">
                <a16:creationId xmlns:a16="http://schemas.microsoft.com/office/drawing/2014/main" id="{54E507D7-77FE-4E6B-BCA1-02163D8434E5}"/>
              </a:ext>
            </a:extLst>
          </p:cNvPr>
          <p:cNvSpPr>
            <a:spLocks noGrp="1"/>
          </p:cNvSpPr>
          <p:nvPr>
            <p:ph type="pic" sz="quarter" idx="13"/>
          </p:nvPr>
        </p:nvSpPr>
        <p:spPr>
          <a:xfrm>
            <a:off x="7984273" y="1935388"/>
            <a:ext cx="7594242" cy="4353213"/>
          </a:xfrm>
        </p:spPr>
        <p:txBody>
          <a:bodyPr/>
          <a:lstStyle>
            <a:lvl1pPr marL="0" indent="0">
              <a:buFontTx/>
              <a:buNone/>
              <a:defRPr/>
            </a:lvl1pPr>
          </a:lstStyle>
          <a:p>
            <a:endParaRPr lang="de-DE" dirty="0"/>
          </a:p>
        </p:txBody>
      </p:sp>
      <p:sp>
        <p:nvSpPr>
          <p:cNvPr id="13" name="Textplatzhalter 8">
            <a:extLst>
              <a:ext uri="{FF2B5EF4-FFF2-40B4-BE49-F238E27FC236}">
                <a16:creationId xmlns:a16="http://schemas.microsoft.com/office/drawing/2014/main" id="{B6E6BBC5-9340-45BF-811F-98AEE08A9D27}"/>
              </a:ext>
            </a:extLst>
          </p:cNvPr>
          <p:cNvSpPr>
            <a:spLocks noGrp="1"/>
          </p:cNvSpPr>
          <p:nvPr>
            <p:ph type="body" sz="quarter" idx="16"/>
          </p:nvPr>
        </p:nvSpPr>
        <p:spPr>
          <a:xfrm>
            <a:off x="2264015" y="6123422"/>
            <a:ext cx="3539266" cy="451410"/>
          </a:xfrm>
        </p:spPr>
        <p:txBody>
          <a:bodyPr>
            <a:noAutofit/>
          </a:bodyPr>
          <a:lstStyle>
            <a:lvl1pPr marL="0" indent="0" algn="ctr">
              <a:buFontTx/>
              <a:buNone/>
              <a:defRPr sz="1800" b="1"/>
            </a:lvl1pPr>
          </a:lstStyle>
          <a:p>
            <a:pPr lvl="0"/>
            <a:endParaRPr lang="de-DE" dirty="0"/>
          </a:p>
        </p:txBody>
      </p:sp>
      <p:sp>
        <p:nvSpPr>
          <p:cNvPr id="15" name="Textplatzhalter 8">
            <a:extLst>
              <a:ext uri="{FF2B5EF4-FFF2-40B4-BE49-F238E27FC236}">
                <a16:creationId xmlns:a16="http://schemas.microsoft.com/office/drawing/2014/main" id="{CBF5654D-6627-4D87-AF91-A057A3E10D46}"/>
              </a:ext>
            </a:extLst>
          </p:cNvPr>
          <p:cNvSpPr>
            <a:spLocks noGrp="1"/>
          </p:cNvSpPr>
          <p:nvPr>
            <p:ph type="body" sz="quarter" idx="17"/>
          </p:nvPr>
        </p:nvSpPr>
        <p:spPr>
          <a:xfrm>
            <a:off x="10065934" y="6123422"/>
            <a:ext cx="3539266" cy="451410"/>
          </a:xfrm>
        </p:spPr>
        <p:txBody>
          <a:bodyPr>
            <a:noAutofit/>
          </a:bodyPr>
          <a:lstStyle>
            <a:lvl1pPr marL="0" indent="0" algn="ctr">
              <a:buFontTx/>
              <a:buNone/>
              <a:defRPr sz="1800" b="1"/>
            </a:lvl1pPr>
          </a:lstStyle>
          <a:p>
            <a:pPr lvl="0"/>
            <a:endParaRPr lang="de-DE" dirty="0"/>
          </a:p>
        </p:txBody>
      </p:sp>
      <p:sp>
        <p:nvSpPr>
          <p:cNvPr id="17" name="Tabellenplatzhalter 7">
            <a:extLst>
              <a:ext uri="{FF2B5EF4-FFF2-40B4-BE49-F238E27FC236}">
                <a16:creationId xmlns:a16="http://schemas.microsoft.com/office/drawing/2014/main" id="{81DE2970-98C1-4D05-8542-C086452F91AB}"/>
              </a:ext>
            </a:extLst>
          </p:cNvPr>
          <p:cNvSpPr>
            <a:spLocks noGrp="1"/>
          </p:cNvSpPr>
          <p:nvPr>
            <p:ph type="tbl" sz="quarter" idx="31"/>
          </p:nvPr>
        </p:nvSpPr>
        <p:spPr>
          <a:xfrm>
            <a:off x="210684" y="6595510"/>
            <a:ext cx="7696577" cy="1960191"/>
          </a:xfrm>
        </p:spPr>
        <p:txBody>
          <a:bodyPr>
            <a:normAutofit/>
          </a:bodyPr>
          <a:lstStyle>
            <a:lvl1pPr marL="0" indent="0">
              <a:buFontTx/>
              <a:buNone/>
              <a:defRPr sz="1600" b="0">
                <a:solidFill>
                  <a:schemeClr val="tx1"/>
                </a:solidFill>
              </a:defRPr>
            </a:lvl1pPr>
          </a:lstStyle>
          <a:p>
            <a:endParaRPr lang="de-DE" dirty="0"/>
          </a:p>
        </p:txBody>
      </p:sp>
      <p:sp>
        <p:nvSpPr>
          <p:cNvPr id="18" name="Tabellenplatzhalter 7">
            <a:extLst>
              <a:ext uri="{FF2B5EF4-FFF2-40B4-BE49-F238E27FC236}">
                <a16:creationId xmlns:a16="http://schemas.microsoft.com/office/drawing/2014/main" id="{FD73DA40-9135-489E-959C-CA858FED060E}"/>
              </a:ext>
            </a:extLst>
          </p:cNvPr>
          <p:cNvSpPr>
            <a:spLocks noGrp="1"/>
          </p:cNvSpPr>
          <p:nvPr>
            <p:ph type="tbl" sz="quarter" idx="32"/>
          </p:nvPr>
        </p:nvSpPr>
        <p:spPr>
          <a:xfrm>
            <a:off x="7978963" y="6595510"/>
            <a:ext cx="7696577" cy="1960191"/>
          </a:xfrm>
        </p:spPr>
        <p:txBody>
          <a:bodyPr>
            <a:normAutofit/>
          </a:bodyPr>
          <a:lstStyle>
            <a:lvl1pPr marL="0" indent="0">
              <a:buFontTx/>
              <a:buNone/>
              <a:defRPr sz="1600" b="0">
                <a:solidFill>
                  <a:schemeClr val="tx1"/>
                </a:solidFill>
              </a:defRPr>
            </a:lvl1pPr>
          </a:lstStyle>
          <a:p>
            <a:endParaRPr lang="de-DE" dirty="0"/>
          </a:p>
        </p:txBody>
      </p:sp>
    </p:spTree>
    <p:extLst>
      <p:ext uri="{BB962C8B-B14F-4D97-AF65-F5344CB8AC3E}">
        <p14:creationId xmlns:p14="http://schemas.microsoft.com/office/powerpoint/2010/main" val="2572429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813">
          <p15:clr>
            <a:srgbClr val="FBAE40"/>
          </p15:clr>
        </p15:guide>
        <p15:guide id="2" pos="496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mit Inhalt">
    <p:spTree>
      <p:nvGrpSpPr>
        <p:cNvPr id="1" name=""/>
        <p:cNvGrpSpPr/>
        <p:nvPr/>
      </p:nvGrpSpPr>
      <p:grpSpPr>
        <a:xfrm>
          <a:off x="0" y="0"/>
          <a:ext cx="0" cy="0"/>
          <a:chOff x="0" y="0"/>
          <a:chExt cx="0" cy="0"/>
        </a:xfrm>
      </p:grpSpPr>
      <p:sp>
        <p:nvSpPr>
          <p:cNvPr id="2" name="Titel 1"/>
          <p:cNvSpPr>
            <a:spLocks noGrp="1"/>
          </p:cNvSpPr>
          <p:nvPr>
            <p:ph type="title"/>
          </p:nvPr>
        </p:nvSpPr>
        <p:spPr>
          <a:xfrm>
            <a:off x="1692084" y="1661169"/>
            <a:ext cx="9379484" cy="682638"/>
          </a:xfrm>
        </p:spPr>
        <p:txBody>
          <a:bodyPr>
            <a:noAutofit/>
          </a:bodyPr>
          <a:lstStyle>
            <a:lvl1pPr algn="l" rtl="0" eaLnBrk="1" fontAlgn="base" hangingPunct="1">
              <a:spcBef>
                <a:spcPct val="0"/>
              </a:spcBef>
              <a:spcAft>
                <a:spcPct val="0"/>
              </a:spcAft>
              <a:buSzTx/>
              <a:buFontTx/>
              <a:buNone/>
              <a:defRPr lang="de-DE" sz="2600" b="1" kern="1200" dirty="0">
                <a:solidFill>
                  <a:schemeClr val="tx1">
                    <a:lumMod val="75000"/>
                    <a:lumOff val="25000"/>
                  </a:schemeClr>
                </a:solidFill>
                <a:latin typeface="+mn-lt"/>
                <a:ea typeface="ヒラギノ角ゴ Pro W3" charset="0"/>
                <a:cs typeface="Helvetica" panose="020B0604020202020204" pitchFamily="34" charset="0"/>
                <a:sym typeface="Gill Sans" pitchFamily="1" charset="0"/>
              </a:defRPr>
            </a:lvl1pPr>
          </a:lstStyle>
          <a:p>
            <a:r>
              <a:rPr lang="de-DE" dirty="0"/>
              <a:t>Titelmasterformat durch Klicken bearbeiten</a:t>
            </a:r>
          </a:p>
        </p:txBody>
      </p:sp>
      <p:sp>
        <p:nvSpPr>
          <p:cNvPr id="3" name="Inhaltsplatzhalter 2"/>
          <p:cNvSpPr>
            <a:spLocks noGrp="1"/>
          </p:cNvSpPr>
          <p:nvPr>
            <p:ph idx="1"/>
          </p:nvPr>
        </p:nvSpPr>
        <p:spPr>
          <a:xfrm>
            <a:off x="1692084" y="2609972"/>
            <a:ext cx="13106481" cy="5171088"/>
          </a:xfrm>
        </p:spPr>
        <p:txBody>
          <a:bodyPr>
            <a:normAutofit/>
          </a:bodyPr>
          <a:lstStyle>
            <a:lvl1pPr marL="0" indent="0" algn="l" rtl="0" fontAlgn="base">
              <a:spcBef>
                <a:spcPts val="1200"/>
              </a:spcBef>
              <a:spcAft>
                <a:spcPct val="0"/>
              </a:spcAft>
              <a:buClr>
                <a:schemeClr val="tx1"/>
              </a:buClr>
              <a:buSzPct val="103000"/>
              <a:buFontTx/>
              <a:buNone/>
              <a:defRPr lang="de-DE" sz="2600" b="1" kern="1200" dirty="0" smtClean="0">
                <a:solidFill>
                  <a:srgbClr val="4B4B4B"/>
                </a:solidFill>
                <a:latin typeface="+mn-lt"/>
                <a:ea typeface="+mn-ea"/>
                <a:cs typeface="+mn-cs"/>
                <a:sym typeface="Gill Sans" pitchFamily="1" charset="0"/>
              </a:defRPr>
            </a:lvl1pPr>
            <a:lvl2pPr marL="608661" indent="0">
              <a:buClr>
                <a:schemeClr val="tx1"/>
              </a:buClr>
              <a:buFontTx/>
              <a:buNone/>
              <a:defRPr lang="de-DE" sz="2600" b="1" kern="1200" baseline="0" dirty="0" smtClean="0">
                <a:solidFill>
                  <a:srgbClr val="4B4B4B"/>
                </a:solidFill>
                <a:latin typeface="+mn-lt"/>
                <a:ea typeface="+mn-ea"/>
                <a:cs typeface="+mn-cs"/>
                <a:sym typeface="Gill Sans" pitchFamily="1" charset="0"/>
              </a:defRPr>
            </a:lvl2pPr>
            <a:lvl3pPr marL="1217326" indent="0">
              <a:buClr>
                <a:schemeClr val="tx1"/>
              </a:buClr>
              <a:buFontTx/>
              <a:buNone/>
              <a:defRPr lang="de-DE" sz="2600" b="1" kern="1200" dirty="0" smtClean="0">
                <a:solidFill>
                  <a:srgbClr val="4B4B4B"/>
                </a:solidFill>
                <a:latin typeface="+mn-lt"/>
                <a:ea typeface="+mn-ea"/>
                <a:cs typeface="+mn-cs"/>
                <a:sym typeface="Gill Sans" pitchFamily="1" charset="0"/>
              </a:defRPr>
            </a:lvl3pPr>
            <a:lvl4pPr marL="2320350" indent="-342900">
              <a:buClr>
                <a:schemeClr val="accent1"/>
              </a:buClr>
              <a:defRPr lang="de-DE" sz="2000" b="1" kern="1200" dirty="0">
                <a:solidFill>
                  <a:srgbClr val="4B4B4B"/>
                </a:solidFill>
                <a:latin typeface="+mn-lt"/>
                <a:ea typeface="ヒラギノ角ゴ Pro W3" charset="0"/>
                <a:cs typeface="ヒラギノ角ゴ Pro W3" charset="0"/>
                <a:sym typeface="Gill Sans" pitchFamily="1" charset="0"/>
              </a:defRPr>
            </a:lvl4pPr>
            <a:lvl5pPr marL="1825987" indent="-342900">
              <a:buClr>
                <a:schemeClr val="accent1"/>
              </a:buClr>
              <a:defRPr lang="de-DE" sz="2000" b="1" kern="1200" dirty="0">
                <a:solidFill>
                  <a:srgbClr val="4B4B4B"/>
                </a:solidFill>
                <a:latin typeface="+mn-lt"/>
                <a:ea typeface="ヒラギノ角ゴ Pro W3" charset="0"/>
                <a:cs typeface="ヒラギノ角ゴ Pro W3" charset="0"/>
                <a:sym typeface="Gill Sans" pitchFamily="1" charset="0"/>
              </a:defRPr>
            </a:lvl5pPr>
          </a:lstStyle>
          <a:p>
            <a:pPr lvl="0"/>
            <a:r>
              <a:rPr lang="de-DE" dirty="0"/>
              <a:t>Formatvorlagen des Textmasters bearbeiten</a:t>
            </a:r>
          </a:p>
          <a:p>
            <a:pPr lvl="1"/>
            <a:r>
              <a:rPr lang="de-DE" dirty="0"/>
              <a:t>Zweite Ebene</a:t>
            </a:r>
          </a:p>
          <a:p>
            <a:pPr lvl="2"/>
            <a:r>
              <a:rPr lang="de-DE" dirty="0"/>
              <a:t>Dritte Ebene</a:t>
            </a:r>
          </a:p>
        </p:txBody>
      </p:sp>
      <p:sp>
        <p:nvSpPr>
          <p:cNvPr id="7" name="Foliennummernplatzhalter 5"/>
          <p:cNvSpPr>
            <a:spLocks noGrp="1"/>
          </p:cNvSpPr>
          <p:nvPr>
            <p:ph type="sldNum" sz="quarter" idx="4"/>
          </p:nvPr>
        </p:nvSpPr>
        <p:spPr>
          <a:xfrm>
            <a:off x="15166427" y="8528298"/>
            <a:ext cx="597447" cy="471704"/>
          </a:xfrm>
          <a:prstGeom prst="rect">
            <a:avLst/>
          </a:prstGeom>
        </p:spPr>
        <p:txBody>
          <a:bodyPr/>
          <a:lstStyle>
            <a:lvl1pPr>
              <a:defRPr lang="de-DE" sz="1050" b="1" kern="1200" smtClean="0">
                <a:solidFill>
                  <a:schemeClr val="bg1">
                    <a:lumMod val="75000"/>
                  </a:schemeClr>
                </a:solidFill>
                <a:latin typeface="Helvetica" pitchFamily="1" charset="0"/>
                <a:ea typeface="ヒラギノ角ゴ Pro W3" charset="0"/>
                <a:cs typeface="ヒラギノ角ゴ Pro W3" charset="0"/>
                <a:sym typeface="Gill Sans" pitchFamily="1" charset="0"/>
              </a:defRPr>
            </a:lvl1pPr>
          </a:lstStyle>
          <a:p>
            <a:pPr>
              <a:buFontTx/>
              <a:buNone/>
            </a:pPr>
            <a:fld id="{CB517210-C9AC-704B-9264-23B2BB5975E5}" type="slidenum">
              <a:rPr lang="de-DE" smtClean="0"/>
              <a:pPr>
                <a:buFontTx/>
                <a:buNone/>
              </a:pPr>
              <a:t>‹Nr.›</a:t>
            </a:fld>
            <a:endParaRPr lang="de-DE" dirty="0"/>
          </a:p>
        </p:txBody>
      </p:sp>
      <p:sp>
        <p:nvSpPr>
          <p:cNvPr id="5" name="Textplatzhalter 4">
            <a:extLst>
              <a:ext uri="{FF2B5EF4-FFF2-40B4-BE49-F238E27FC236}">
                <a16:creationId xmlns:a16="http://schemas.microsoft.com/office/drawing/2014/main" id="{52D412DA-4CCE-484C-987A-4B26315F65D7}"/>
              </a:ext>
            </a:extLst>
          </p:cNvPr>
          <p:cNvSpPr>
            <a:spLocks noGrp="1"/>
          </p:cNvSpPr>
          <p:nvPr>
            <p:ph type="body" sz="quarter" idx="10"/>
          </p:nvPr>
        </p:nvSpPr>
        <p:spPr>
          <a:xfrm>
            <a:off x="3600000" y="72000"/>
            <a:ext cx="9360000" cy="720000"/>
          </a:xfrm>
        </p:spPr>
        <p:txBody>
          <a:bodyPr anchor="ctr" anchorCtr="0">
            <a:noAutofit/>
          </a:bodyPr>
          <a:lstStyle>
            <a:lvl1pPr marL="0" indent="0">
              <a:buNone/>
              <a:defRPr sz="2800">
                <a:latin typeface="+mn-lt"/>
              </a:defRPr>
            </a:lvl1pPr>
            <a:lvl2pPr marL="608661" indent="0">
              <a:buNone/>
              <a:defRPr/>
            </a:lvl2pPr>
            <a:lvl3pPr marL="1217326" indent="0">
              <a:buNone/>
              <a:defRPr/>
            </a:lvl3pPr>
            <a:lvl5pPr marL="2813545" indent="0">
              <a:buNone/>
              <a:defRPr/>
            </a:lvl5pPr>
          </a:lstStyle>
          <a:p>
            <a:pPr lvl="0"/>
            <a:r>
              <a:rPr lang="de-DE" dirty="0"/>
              <a:t>Mastertextformat bearbeiten</a:t>
            </a:r>
          </a:p>
        </p:txBody>
      </p:sp>
    </p:spTree>
    <p:extLst>
      <p:ext uri="{BB962C8B-B14F-4D97-AF65-F5344CB8AC3E}">
        <p14:creationId xmlns:p14="http://schemas.microsoft.com/office/powerpoint/2010/main" val="2403385951"/>
      </p:ext>
    </p:extLst>
  </p:cSld>
  <p:clrMapOvr>
    <a:masterClrMapping/>
  </p:clrMapOvr>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2_Benutzerdefiniertes Layou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C1E8086-02AC-425B-96C0-9E659C78114A}"/>
              </a:ext>
            </a:extLst>
          </p:cNvPr>
          <p:cNvSpPr>
            <a:spLocks noGrp="1"/>
          </p:cNvSpPr>
          <p:nvPr>
            <p:ph type="sldNum" sz="quarter" idx="10"/>
          </p:nvPr>
        </p:nvSpPr>
        <p:spPr/>
        <p:txBody>
          <a:bodyPr/>
          <a:lstStyle>
            <a:lvl1pPr>
              <a:buFontTx/>
              <a:buNone/>
              <a:defRPr/>
            </a:lvl1pPr>
          </a:lstStyle>
          <a:p>
            <a:fld id="{CB517210-C9AC-704B-9264-23B2BB5975E5}" type="slidenum">
              <a:rPr lang="en-US" smtClean="0"/>
              <a:pPr/>
              <a:t>‹Nr.›</a:t>
            </a:fld>
            <a:endParaRPr lang="en-US" dirty="0"/>
          </a:p>
        </p:txBody>
      </p:sp>
      <p:sp>
        <p:nvSpPr>
          <p:cNvPr id="7" name="Titel 6">
            <a:extLst>
              <a:ext uri="{FF2B5EF4-FFF2-40B4-BE49-F238E27FC236}">
                <a16:creationId xmlns:a16="http://schemas.microsoft.com/office/drawing/2014/main" id="{A5E08CD3-3570-410C-9929-6373722E5E46}"/>
              </a:ext>
            </a:extLst>
          </p:cNvPr>
          <p:cNvSpPr>
            <a:spLocks noGrp="1"/>
          </p:cNvSpPr>
          <p:nvPr>
            <p:ph type="title"/>
          </p:nvPr>
        </p:nvSpPr>
        <p:spPr>
          <a:xfrm>
            <a:off x="3600000" y="72000"/>
            <a:ext cx="9360000" cy="720000"/>
          </a:xfrm>
        </p:spPr>
        <p:txBody>
          <a:bodyPr>
            <a:normAutofit/>
          </a:bodyPr>
          <a:lstStyle>
            <a:lvl1pPr>
              <a:buFontTx/>
              <a:buNone/>
              <a:defRPr sz="2800">
                <a:solidFill>
                  <a:schemeClr val="tx1">
                    <a:lumMod val="75000"/>
                    <a:lumOff val="25000"/>
                  </a:schemeClr>
                </a:solidFill>
              </a:defRPr>
            </a:lvl1pPr>
          </a:lstStyle>
          <a:p>
            <a:r>
              <a:rPr lang="de-DE" dirty="0"/>
              <a:t>Mastertitelformat bearbeiten</a:t>
            </a:r>
          </a:p>
        </p:txBody>
      </p:sp>
      <p:sp>
        <p:nvSpPr>
          <p:cNvPr id="9" name="Bildplatzhalter 8">
            <a:extLst>
              <a:ext uri="{FF2B5EF4-FFF2-40B4-BE49-F238E27FC236}">
                <a16:creationId xmlns:a16="http://schemas.microsoft.com/office/drawing/2014/main" id="{A57C3896-C933-4502-BD06-AC3A6D3F5F81}"/>
              </a:ext>
            </a:extLst>
          </p:cNvPr>
          <p:cNvSpPr>
            <a:spLocks noGrp="1" noChangeAspect="1"/>
          </p:cNvSpPr>
          <p:nvPr>
            <p:ph type="pic" sz="quarter" idx="11"/>
          </p:nvPr>
        </p:nvSpPr>
        <p:spPr>
          <a:xfrm>
            <a:off x="27271" y="1980000"/>
            <a:ext cx="7854666" cy="4932000"/>
          </a:xfrm>
        </p:spPr>
        <p:txBody>
          <a:bodyPr/>
          <a:lstStyle>
            <a:lvl1pPr marL="0" indent="0">
              <a:buFontTx/>
              <a:buNone/>
              <a:defRPr/>
            </a:lvl1pPr>
          </a:lstStyle>
          <a:p>
            <a:endParaRPr lang="de-DE" dirty="0"/>
          </a:p>
        </p:txBody>
      </p:sp>
      <p:sp>
        <p:nvSpPr>
          <p:cNvPr id="12" name="Textplatzhalter 11">
            <a:extLst>
              <a:ext uri="{FF2B5EF4-FFF2-40B4-BE49-F238E27FC236}">
                <a16:creationId xmlns:a16="http://schemas.microsoft.com/office/drawing/2014/main" id="{924ABF27-C9D7-407D-8637-D7D031B4B488}"/>
              </a:ext>
            </a:extLst>
          </p:cNvPr>
          <p:cNvSpPr>
            <a:spLocks noGrp="1"/>
          </p:cNvSpPr>
          <p:nvPr>
            <p:ph type="body" sz="quarter" idx="12"/>
          </p:nvPr>
        </p:nvSpPr>
        <p:spPr>
          <a:xfrm>
            <a:off x="688489" y="1224000"/>
            <a:ext cx="14815361" cy="689068"/>
          </a:xfrm>
        </p:spPr>
        <p:txBody>
          <a:bodyPr/>
          <a:lstStyle>
            <a:lvl1pPr marL="0" indent="0">
              <a:buFontTx/>
              <a:buNone/>
              <a:defRPr/>
            </a:lvl1pPr>
          </a:lstStyle>
          <a:p>
            <a:pPr lvl="0"/>
            <a:r>
              <a:rPr lang="de-DE" dirty="0"/>
              <a:t>Mastertextformat bearbeiten</a:t>
            </a:r>
          </a:p>
        </p:txBody>
      </p:sp>
      <p:sp>
        <p:nvSpPr>
          <p:cNvPr id="14" name="Bildplatzhalter 13">
            <a:extLst>
              <a:ext uri="{FF2B5EF4-FFF2-40B4-BE49-F238E27FC236}">
                <a16:creationId xmlns:a16="http://schemas.microsoft.com/office/drawing/2014/main" id="{54E507D7-77FE-4E6B-BCA1-02163D8434E5}"/>
              </a:ext>
            </a:extLst>
          </p:cNvPr>
          <p:cNvSpPr>
            <a:spLocks noGrp="1"/>
          </p:cNvSpPr>
          <p:nvPr>
            <p:ph type="pic" sz="quarter" idx="13"/>
          </p:nvPr>
        </p:nvSpPr>
        <p:spPr>
          <a:xfrm>
            <a:off x="7908675" y="1980000"/>
            <a:ext cx="7855200" cy="4932000"/>
          </a:xfrm>
        </p:spPr>
        <p:txBody>
          <a:bodyPr/>
          <a:lstStyle>
            <a:lvl1pPr marL="0" indent="0">
              <a:buFontTx/>
              <a:buNone/>
              <a:defRPr/>
            </a:lvl1pPr>
          </a:lstStyle>
          <a:p>
            <a:endParaRPr lang="de-DE" dirty="0"/>
          </a:p>
        </p:txBody>
      </p:sp>
      <p:sp>
        <p:nvSpPr>
          <p:cNvPr id="10" name="Inhaltsplatzhalter 21">
            <a:extLst>
              <a:ext uri="{FF2B5EF4-FFF2-40B4-BE49-F238E27FC236}">
                <a16:creationId xmlns:a16="http://schemas.microsoft.com/office/drawing/2014/main" id="{772B3ED3-0E6A-4864-965E-155A22195EDC}"/>
              </a:ext>
            </a:extLst>
          </p:cNvPr>
          <p:cNvSpPr>
            <a:spLocks noGrp="1"/>
          </p:cNvSpPr>
          <p:nvPr>
            <p:ph sz="quarter" idx="29"/>
          </p:nvPr>
        </p:nvSpPr>
        <p:spPr>
          <a:xfrm>
            <a:off x="1206961" y="7020000"/>
            <a:ext cx="6153318" cy="486978"/>
          </a:xfrm>
        </p:spPr>
        <p:txBody>
          <a:bodyPr>
            <a:noAutofit/>
          </a:bodyPr>
          <a:lstStyle>
            <a:lvl1pPr marL="0" indent="0" algn="ctr">
              <a:buFontTx/>
              <a:buNone/>
              <a:defRPr sz="1800">
                <a:solidFill>
                  <a:schemeClr val="tx1">
                    <a:lumMod val="75000"/>
                    <a:lumOff val="25000"/>
                  </a:schemeClr>
                </a:solidFill>
              </a:defRPr>
            </a:lvl1pPr>
          </a:lstStyle>
          <a:p>
            <a:pPr lvl="0"/>
            <a:r>
              <a:rPr lang="de-DE" dirty="0"/>
              <a:t>Mastertextformat bearbeiten</a:t>
            </a:r>
          </a:p>
        </p:txBody>
      </p:sp>
      <p:sp>
        <p:nvSpPr>
          <p:cNvPr id="11" name="Inhaltsplatzhalter 21">
            <a:extLst>
              <a:ext uri="{FF2B5EF4-FFF2-40B4-BE49-F238E27FC236}">
                <a16:creationId xmlns:a16="http://schemas.microsoft.com/office/drawing/2014/main" id="{69BEE030-66FF-45A6-A4B4-D820F49C76CB}"/>
              </a:ext>
            </a:extLst>
          </p:cNvPr>
          <p:cNvSpPr>
            <a:spLocks noGrp="1"/>
          </p:cNvSpPr>
          <p:nvPr>
            <p:ph sz="quarter" idx="30"/>
          </p:nvPr>
        </p:nvSpPr>
        <p:spPr>
          <a:xfrm>
            <a:off x="8792711" y="7020000"/>
            <a:ext cx="6153318" cy="486978"/>
          </a:xfrm>
        </p:spPr>
        <p:txBody>
          <a:bodyPr>
            <a:noAutofit/>
          </a:bodyPr>
          <a:lstStyle>
            <a:lvl1pPr marL="0" indent="0" algn="ctr">
              <a:buFontTx/>
              <a:buNone/>
              <a:defRPr sz="1800">
                <a:solidFill>
                  <a:schemeClr val="tx1">
                    <a:lumMod val="75000"/>
                    <a:lumOff val="25000"/>
                  </a:schemeClr>
                </a:solidFill>
              </a:defRPr>
            </a:lvl1pPr>
          </a:lstStyle>
          <a:p>
            <a:pPr lvl="0"/>
            <a:r>
              <a:rPr lang="de-DE" dirty="0"/>
              <a:t>Mastertextformat bearbeiten</a:t>
            </a:r>
          </a:p>
        </p:txBody>
      </p:sp>
    </p:spTree>
    <p:extLst>
      <p:ext uri="{BB962C8B-B14F-4D97-AF65-F5344CB8AC3E}">
        <p14:creationId xmlns:p14="http://schemas.microsoft.com/office/powerpoint/2010/main" val="222266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813">
          <p15:clr>
            <a:srgbClr val="FBAE40"/>
          </p15:clr>
        </p15:guide>
        <p15:guide id="2" pos="4965">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Benutzerdefiniertes Layou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C1E8086-02AC-425B-96C0-9E659C78114A}"/>
              </a:ext>
            </a:extLst>
          </p:cNvPr>
          <p:cNvSpPr>
            <a:spLocks noGrp="1"/>
          </p:cNvSpPr>
          <p:nvPr>
            <p:ph type="sldNum" sz="quarter" idx="10"/>
          </p:nvPr>
        </p:nvSpPr>
        <p:spPr/>
        <p:txBody>
          <a:bodyPr/>
          <a:lstStyle>
            <a:lvl1pPr>
              <a:buFontTx/>
              <a:buNone/>
              <a:defRPr/>
            </a:lvl1pPr>
          </a:lstStyle>
          <a:p>
            <a:fld id="{CB517210-C9AC-704B-9264-23B2BB5975E5}" type="slidenum">
              <a:rPr lang="en-US" smtClean="0"/>
              <a:pPr/>
              <a:t>‹Nr.›</a:t>
            </a:fld>
            <a:endParaRPr lang="en-US" dirty="0"/>
          </a:p>
        </p:txBody>
      </p:sp>
      <p:sp>
        <p:nvSpPr>
          <p:cNvPr id="7" name="Titel 6">
            <a:extLst>
              <a:ext uri="{FF2B5EF4-FFF2-40B4-BE49-F238E27FC236}">
                <a16:creationId xmlns:a16="http://schemas.microsoft.com/office/drawing/2014/main" id="{A5E08CD3-3570-410C-9929-6373722E5E46}"/>
              </a:ext>
            </a:extLst>
          </p:cNvPr>
          <p:cNvSpPr>
            <a:spLocks noGrp="1"/>
          </p:cNvSpPr>
          <p:nvPr>
            <p:ph type="title"/>
          </p:nvPr>
        </p:nvSpPr>
        <p:spPr>
          <a:xfrm>
            <a:off x="3600000" y="72000"/>
            <a:ext cx="9360000" cy="720000"/>
          </a:xfrm>
        </p:spPr>
        <p:txBody>
          <a:bodyPr>
            <a:normAutofit/>
          </a:bodyPr>
          <a:lstStyle>
            <a:lvl1pPr>
              <a:buFontTx/>
              <a:buNone/>
              <a:defRPr sz="2800">
                <a:solidFill>
                  <a:schemeClr val="tx1">
                    <a:lumMod val="75000"/>
                    <a:lumOff val="25000"/>
                  </a:schemeClr>
                </a:solidFill>
              </a:defRPr>
            </a:lvl1pPr>
          </a:lstStyle>
          <a:p>
            <a:r>
              <a:rPr lang="de-DE" dirty="0"/>
              <a:t>Mastertitelformat bearbeiten</a:t>
            </a:r>
          </a:p>
        </p:txBody>
      </p:sp>
      <p:sp>
        <p:nvSpPr>
          <p:cNvPr id="12" name="Textplatzhalter 11">
            <a:extLst>
              <a:ext uri="{FF2B5EF4-FFF2-40B4-BE49-F238E27FC236}">
                <a16:creationId xmlns:a16="http://schemas.microsoft.com/office/drawing/2014/main" id="{924ABF27-C9D7-407D-8637-D7D031B4B488}"/>
              </a:ext>
            </a:extLst>
          </p:cNvPr>
          <p:cNvSpPr>
            <a:spLocks noGrp="1"/>
          </p:cNvSpPr>
          <p:nvPr>
            <p:ph type="body" sz="quarter" idx="12"/>
          </p:nvPr>
        </p:nvSpPr>
        <p:spPr>
          <a:xfrm>
            <a:off x="78059" y="1607434"/>
            <a:ext cx="5062653" cy="689068"/>
          </a:xfrm>
        </p:spPr>
        <p:txBody>
          <a:bodyPr/>
          <a:lstStyle>
            <a:lvl1pPr marL="0" indent="0">
              <a:buFontTx/>
              <a:buNone/>
              <a:defRPr/>
            </a:lvl1pPr>
          </a:lstStyle>
          <a:p>
            <a:pPr lvl="0"/>
            <a:r>
              <a:rPr lang="de-DE" dirty="0"/>
              <a:t>Mastertextformat bearbeiten</a:t>
            </a:r>
          </a:p>
        </p:txBody>
      </p:sp>
      <p:sp>
        <p:nvSpPr>
          <p:cNvPr id="13" name="Bildplatzhalter 12">
            <a:extLst>
              <a:ext uri="{FF2B5EF4-FFF2-40B4-BE49-F238E27FC236}">
                <a16:creationId xmlns:a16="http://schemas.microsoft.com/office/drawing/2014/main" id="{BFD0F467-3F67-4BA8-A427-A5B83072EA3B}"/>
              </a:ext>
            </a:extLst>
          </p:cNvPr>
          <p:cNvSpPr>
            <a:spLocks noGrp="1"/>
          </p:cNvSpPr>
          <p:nvPr>
            <p:ph type="pic" sz="quarter" idx="31"/>
          </p:nvPr>
        </p:nvSpPr>
        <p:spPr>
          <a:xfrm>
            <a:off x="5140712" y="1323560"/>
            <a:ext cx="10266324" cy="6503564"/>
          </a:xfrm>
        </p:spPr>
        <p:txBody>
          <a:bodyPr/>
          <a:lstStyle>
            <a:lvl1pPr marL="0" indent="0">
              <a:buFontTx/>
              <a:buNone/>
              <a:defRPr/>
            </a:lvl1pPr>
          </a:lstStyle>
          <a:p>
            <a:endParaRPr lang="de-DE" dirty="0"/>
          </a:p>
        </p:txBody>
      </p:sp>
      <p:sp>
        <p:nvSpPr>
          <p:cNvPr id="15" name="Textplatzhalter 8">
            <a:extLst>
              <a:ext uri="{FF2B5EF4-FFF2-40B4-BE49-F238E27FC236}">
                <a16:creationId xmlns:a16="http://schemas.microsoft.com/office/drawing/2014/main" id="{EA703C58-176A-460B-B79C-19EFC4BC2CCE}"/>
              </a:ext>
            </a:extLst>
          </p:cNvPr>
          <p:cNvSpPr>
            <a:spLocks noGrp="1"/>
          </p:cNvSpPr>
          <p:nvPr>
            <p:ph type="body" sz="quarter" idx="16"/>
          </p:nvPr>
        </p:nvSpPr>
        <p:spPr>
          <a:xfrm>
            <a:off x="0" y="4194067"/>
            <a:ext cx="5140712" cy="471704"/>
          </a:xfrm>
        </p:spPr>
        <p:txBody>
          <a:bodyPr>
            <a:noAutofit/>
          </a:bodyPr>
          <a:lstStyle>
            <a:lvl1pPr marL="0" indent="0" algn="l">
              <a:buFontTx/>
              <a:buNone/>
              <a:defRPr sz="1800" b="1">
                <a:solidFill>
                  <a:schemeClr val="tx1">
                    <a:lumMod val="65000"/>
                    <a:lumOff val="35000"/>
                  </a:schemeClr>
                </a:solidFill>
              </a:defRPr>
            </a:lvl1pPr>
          </a:lstStyle>
          <a:p>
            <a:pPr lvl="0"/>
            <a:endParaRPr lang="de-DE" dirty="0"/>
          </a:p>
        </p:txBody>
      </p:sp>
    </p:spTree>
    <p:extLst>
      <p:ext uri="{BB962C8B-B14F-4D97-AF65-F5344CB8AC3E}">
        <p14:creationId xmlns:p14="http://schemas.microsoft.com/office/powerpoint/2010/main" val="2307123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813">
          <p15:clr>
            <a:srgbClr val="FBAE40"/>
          </p15:clr>
        </p15:guide>
        <p15:guide id="2" pos="4965">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Benutzerdefiniertes Layou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C1E8086-02AC-425B-96C0-9E659C78114A}"/>
              </a:ext>
            </a:extLst>
          </p:cNvPr>
          <p:cNvSpPr>
            <a:spLocks noGrp="1"/>
          </p:cNvSpPr>
          <p:nvPr>
            <p:ph type="sldNum" sz="quarter" idx="10"/>
          </p:nvPr>
        </p:nvSpPr>
        <p:spPr/>
        <p:txBody>
          <a:bodyPr/>
          <a:lstStyle>
            <a:lvl1pPr>
              <a:buFontTx/>
              <a:buNone/>
              <a:defRPr/>
            </a:lvl1pPr>
          </a:lstStyle>
          <a:p>
            <a:fld id="{CB517210-C9AC-704B-9264-23B2BB5975E5}" type="slidenum">
              <a:rPr lang="en-US" smtClean="0"/>
              <a:pPr/>
              <a:t>‹Nr.›</a:t>
            </a:fld>
            <a:endParaRPr lang="en-US" dirty="0"/>
          </a:p>
        </p:txBody>
      </p:sp>
      <p:sp>
        <p:nvSpPr>
          <p:cNvPr id="7" name="Titel 6">
            <a:extLst>
              <a:ext uri="{FF2B5EF4-FFF2-40B4-BE49-F238E27FC236}">
                <a16:creationId xmlns:a16="http://schemas.microsoft.com/office/drawing/2014/main" id="{A5E08CD3-3570-410C-9929-6373722E5E46}"/>
              </a:ext>
            </a:extLst>
          </p:cNvPr>
          <p:cNvSpPr>
            <a:spLocks noGrp="1"/>
          </p:cNvSpPr>
          <p:nvPr>
            <p:ph type="title"/>
          </p:nvPr>
        </p:nvSpPr>
        <p:spPr>
          <a:xfrm>
            <a:off x="3600000" y="72000"/>
            <a:ext cx="9360000" cy="720000"/>
          </a:xfrm>
        </p:spPr>
        <p:txBody>
          <a:bodyPr>
            <a:normAutofit/>
          </a:bodyPr>
          <a:lstStyle>
            <a:lvl1pPr>
              <a:buFontTx/>
              <a:buNone/>
              <a:defRPr sz="2800">
                <a:solidFill>
                  <a:schemeClr val="tx1">
                    <a:lumMod val="75000"/>
                    <a:lumOff val="25000"/>
                  </a:schemeClr>
                </a:solidFill>
              </a:defRPr>
            </a:lvl1pPr>
          </a:lstStyle>
          <a:p>
            <a:r>
              <a:rPr lang="de-DE" dirty="0"/>
              <a:t>Mastertitelformat bearbeiten</a:t>
            </a:r>
          </a:p>
        </p:txBody>
      </p:sp>
      <p:sp>
        <p:nvSpPr>
          <p:cNvPr id="12" name="Textplatzhalter 11">
            <a:extLst>
              <a:ext uri="{FF2B5EF4-FFF2-40B4-BE49-F238E27FC236}">
                <a16:creationId xmlns:a16="http://schemas.microsoft.com/office/drawing/2014/main" id="{924ABF27-C9D7-407D-8637-D7D031B4B488}"/>
              </a:ext>
            </a:extLst>
          </p:cNvPr>
          <p:cNvSpPr>
            <a:spLocks noGrp="1"/>
          </p:cNvSpPr>
          <p:nvPr>
            <p:ph type="body" sz="quarter" idx="12"/>
          </p:nvPr>
        </p:nvSpPr>
        <p:spPr>
          <a:xfrm>
            <a:off x="39029" y="1195830"/>
            <a:ext cx="5062653" cy="689068"/>
          </a:xfrm>
        </p:spPr>
        <p:txBody>
          <a:bodyPr/>
          <a:lstStyle>
            <a:lvl1pPr marL="0" indent="0">
              <a:buFontTx/>
              <a:buNone/>
              <a:defRPr/>
            </a:lvl1pPr>
          </a:lstStyle>
          <a:p>
            <a:pPr lvl="0"/>
            <a:r>
              <a:rPr lang="de-DE" dirty="0"/>
              <a:t>Mastertextformat bearbeiten</a:t>
            </a:r>
          </a:p>
        </p:txBody>
      </p:sp>
      <p:sp>
        <p:nvSpPr>
          <p:cNvPr id="13" name="Bildplatzhalter 12">
            <a:extLst>
              <a:ext uri="{FF2B5EF4-FFF2-40B4-BE49-F238E27FC236}">
                <a16:creationId xmlns:a16="http://schemas.microsoft.com/office/drawing/2014/main" id="{BFD0F467-3F67-4BA8-A427-A5B83072EA3B}"/>
              </a:ext>
            </a:extLst>
          </p:cNvPr>
          <p:cNvSpPr>
            <a:spLocks noGrp="1"/>
          </p:cNvSpPr>
          <p:nvPr>
            <p:ph type="pic" sz="quarter" idx="31"/>
          </p:nvPr>
        </p:nvSpPr>
        <p:spPr>
          <a:xfrm>
            <a:off x="5140712" y="1323560"/>
            <a:ext cx="10266324" cy="6503564"/>
          </a:xfrm>
        </p:spPr>
        <p:txBody>
          <a:bodyPr/>
          <a:lstStyle>
            <a:lvl1pPr marL="0" indent="0">
              <a:buFontTx/>
              <a:buNone/>
              <a:defRPr/>
            </a:lvl1pPr>
          </a:lstStyle>
          <a:p>
            <a:endParaRPr lang="de-DE" dirty="0"/>
          </a:p>
        </p:txBody>
      </p:sp>
      <p:sp>
        <p:nvSpPr>
          <p:cNvPr id="15" name="Textplatzhalter 8">
            <a:extLst>
              <a:ext uri="{FF2B5EF4-FFF2-40B4-BE49-F238E27FC236}">
                <a16:creationId xmlns:a16="http://schemas.microsoft.com/office/drawing/2014/main" id="{EA703C58-176A-460B-B79C-19EFC4BC2CCE}"/>
              </a:ext>
            </a:extLst>
          </p:cNvPr>
          <p:cNvSpPr>
            <a:spLocks noGrp="1"/>
          </p:cNvSpPr>
          <p:nvPr>
            <p:ph type="body" sz="quarter" idx="16"/>
          </p:nvPr>
        </p:nvSpPr>
        <p:spPr>
          <a:xfrm>
            <a:off x="-1" y="2687709"/>
            <a:ext cx="5140712" cy="471704"/>
          </a:xfrm>
        </p:spPr>
        <p:txBody>
          <a:bodyPr>
            <a:noAutofit/>
          </a:bodyPr>
          <a:lstStyle>
            <a:lvl1pPr marL="0" indent="0" algn="l">
              <a:buFontTx/>
              <a:buNone/>
              <a:defRPr sz="1400" b="1">
                <a:solidFill>
                  <a:schemeClr val="tx1">
                    <a:lumMod val="65000"/>
                    <a:lumOff val="35000"/>
                  </a:schemeClr>
                </a:solidFill>
              </a:defRPr>
            </a:lvl1pPr>
          </a:lstStyle>
          <a:p>
            <a:pPr lvl="0"/>
            <a:endParaRPr lang="de-DE" dirty="0"/>
          </a:p>
        </p:txBody>
      </p:sp>
    </p:spTree>
    <p:extLst>
      <p:ext uri="{BB962C8B-B14F-4D97-AF65-F5344CB8AC3E}">
        <p14:creationId xmlns:p14="http://schemas.microsoft.com/office/powerpoint/2010/main" val="240860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813">
          <p15:clr>
            <a:srgbClr val="FBAE40"/>
          </p15:clr>
        </p15:guide>
        <p15:guide id="2" pos="4965">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amp; Untertitel mit Inhalt">
    <p:spTree>
      <p:nvGrpSpPr>
        <p:cNvPr id="1" name=""/>
        <p:cNvGrpSpPr/>
        <p:nvPr/>
      </p:nvGrpSpPr>
      <p:grpSpPr>
        <a:xfrm>
          <a:off x="0" y="0"/>
          <a:ext cx="0" cy="0"/>
          <a:chOff x="0" y="0"/>
          <a:chExt cx="0" cy="0"/>
        </a:xfrm>
      </p:grpSpPr>
      <p:sp>
        <p:nvSpPr>
          <p:cNvPr id="10" name="Titel 1"/>
          <p:cNvSpPr>
            <a:spLocks noGrp="1"/>
          </p:cNvSpPr>
          <p:nvPr>
            <p:ph type="title"/>
          </p:nvPr>
        </p:nvSpPr>
        <p:spPr>
          <a:xfrm>
            <a:off x="1692000" y="1659600"/>
            <a:ext cx="9379484" cy="682638"/>
          </a:xfrm>
        </p:spPr>
        <p:txBody>
          <a:bodyPr>
            <a:noAutofit/>
          </a:bodyPr>
          <a:lstStyle>
            <a:lvl1pPr algn="l" rtl="0" eaLnBrk="1" fontAlgn="base" hangingPunct="1">
              <a:spcBef>
                <a:spcPct val="0"/>
              </a:spcBef>
              <a:spcAft>
                <a:spcPct val="0"/>
              </a:spcAft>
              <a:buSzTx/>
              <a:buFontTx/>
              <a:buNone/>
              <a:defRPr lang="de-DE" sz="2600" b="1" kern="1200" dirty="0">
                <a:solidFill>
                  <a:schemeClr val="tx1">
                    <a:lumMod val="75000"/>
                    <a:lumOff val="25000"/>
                  </a:schemeClr>
                </a:solidFill>
                <a:latin typeface="+mn-lt"/>
                <a:ea typeface="ヒラギノ角ゴ Pro W3" charset="0"/>
                <a:cs typeface="Helvetica" panose="020B0604020202020204" pitchFamily="34" charset="0"/>
                <a:sym typeface="Gill Sans" pitchFamily="1" charset="0"/>
              </a:defRPr>
            </a:lvl1pPr>
          </a:lstStyle>
          <a:p>
            <a:r>
              <a:rPr lang="de-DE" dirty="0"/>
              <a:t>Titelmasterformat durch Klicken bearbeiten</a:t>
            </a:r>
          </a:p>
        </p:txBody>
      </p:sp>
      <p:sp>
        <p:nvSpPr>
          <p:cNvPr id="11" name="Untertitel 2"/>
          <p:cNvSpPr>
            <a:spLocks noGrp="1"/>
          </p:cNvSpPr>
          <p:nvPr>
            <p:ph type="subTitle" idx="1"/>
          </p:nvPr>
        </p:nvSpPr>
        <p:spPr>
          <a:xfrm>
            <a:off x="1692000" y="2353786"/>
            <a:ext cx="9379484" cy="451944"/>
          </a:xfrm>
        </p:spPr>
        <p:txBody>
          <a:bodyPr>
            <a:normAutofit/>
          </a:bodyPr>
          <a:lstStyle>
            <a:lvl1pPr marL="0" indent="0" algn="l">
              <a:buNone/>
              <a:defRPr lang="de-DE" sz="2600" b="1" kern="1200" smtClean="0">
                <a:solidFill>
                  <a:schemeClr val="tx1">
                    <a:lumMod val="75000"/>
                    <a:lumOff val="25000"/>
                  </a:schemeClr>
                </a:solidFill>
                <a:latin typeface="+mn-lt"/>
                <a:ea typeface="ヒラギノ角ゴ Pro W3" charset="0"/>
                <a:cs typeface="Helvetica" panose="020B0604020202020204" pitchFamily="34" charset="0"/>
                <a:sym typeface="Gill Sans" pitchFamily="1" charset="0"/>
              </a:defRPr>
            </a:lvl1pPr>
            <a:lvl2pPr marL="703386" indent="0" algn="ctr">
              <a:buNone/>
              <a:defRPr>
                <a:solidFill>
                  <a:schemeClr val="tx1">
                    <a:tint val="75000"/>
                  </a:schemeClr>
                </a:solidFill>
              </a:defRPr>
            </a:lvl2pPr>
            <a:lvl3pPr marL="1406772" indent="0" algn="ctr">
              <a:buNone/>
              <a:defRPr>
                <a:solidFill>
                  <a:schemeClr val="tx1">
                    <a:tint val="75000"/>
                  </a:schemeClr>
                </a:solidFill>
              </a:defRPr>
            </a:lvl3pPr>
            <a:lvl4pPr marL="2110159" indent="0" algn="ctr">
              <a:buNone/>
              <a:defRPr>
                <a:solidFill>
                  <a:schemeClr val="tx1">
                    <a:tint val="75000"/>
                  </a:schemeClr>
                </a:solidFill>
              </a:defRPr>
            </a:lvl4pPr>
            <a:lvl5pPr marL="2813545" indent="0" algn="ctr">
              <a:buNone/>
              <a:defRPr>
                <a:solidFill>
                  <a:schemeClr val="tx1">
                    <a:tint val="75000"/>
                  </a:schemeClr>
                </a:solidFill>
              </a:defRPr>
            </a:lvl5pPr>
            <a:lvl6pPr marL="3516931" indent="0" algn="ctr">
              <a:buNone/>
              <a:defRPr>
                <a:solidFill>
                  <a:schemeClr val="tx1">
                    <a:tint val="75000"/>
                  </a:schemeClr>
                </a:solidFill>
              </a:defRPr>
            </a:lvl6pPr>
            <a:lvl7pPr marL="4220317" indent="0" algn="ctr">
              <a:buNone/>
              <a:defRPr>
                <a:solidFill>
                  <a:schemeClr val="tx1">
                    <a:tint val="75000"/>
                  </a:schemeClr>
                </a:solidFill>
              </a:defRPr>
            </a:lvl7pPr>
            <a:lvl8pPr marL="4923703" indent="0" algn="ctr">
              <a:buNone/>
              <a:defRPr>
                <a:solidFill>
                  <a:schemeClr val="tx1">
                    <a:tint val="75000"/>
                  </a:schemeClr>
                </a:solidFill>
              </a:defRPr>
            </a:lvl8pPr>
            <a:lvl9pPr marL="5627089" indent="0" algn="ctr">
              <a:buNone/>
              <a:defRPr>
                <a:solidFill>
                  <a:schemeClr val="tx1">
                    <a:tint val="75000"/>
                  </a:schemeClr>
                </a:solidFill>
              </a:defRPr>
            </a:lvl9pPr>
          </a:lstStyle>
          <a:p>
            <a:r>
              <a:rPr lang="de-DE" dirty="0"/>
              <a:t>Formatvorlage des Untertitelmasters durch Klicken bearbeiten</a:t>
            </a:r>
          </a:p>
        </p:txBody>
      </p:sp>
      <p:sp>
        <p:nvSpPr>
          <p:cNvPr id="14" name="Inhaltsplatzhalter 2"/>
          <p:cNvSpPr>
            <a:spLocks noGrp="1"/>
          </p:cNvSpPr>
          <p:nvPr>
            <p:ph idx="13"/>
          </p:nvPr>
        </p:nvSpPr>
        <p:spPr>
          <a:xfrm>
            <a:off x="1692000" y="2999504"/>
            <a:ext cx="12990868" cy="5048207"/>
          </a:xfrm>
        </p:spPr>
        <p:txBody>
          <a:bodyPr>
            <a:normAutofit/>
          </a:bodyPr>
          <a:lstStyle>
            <a:lvl1pPr marL="0" indent="0" algn="l" rtl="0" fontAlgn="base">
              <a:spcBef>
                <a:spcPts val="1200"/>
              </a:spcBef>
              <a:spcAft>
                <a:spcPct val="0"/>
              </a:spcAft>
              <a:buClr>
                <a:schemeClr val="tx1"/>
              </a:buClr>
              <a:buSzPct val="103000"/>
              <a:buFontTx/>
              <a:buNone/>
              <a:defRPr lang="de-DE" sz="2600" b="1" kern="1200" dirty="0" smtClean="0">
                <a:solidFill>
                  <a:schemeClr val="tx1">
                    <a:lumMod val="75000"/>
                    <a:lumOff val="25000"/>
                  </a:schemeClr>
                </a:solidFill>
                <a:latin typeface="+mn-lt"/>
                <a:ea typeface="+mn-ea"/>
                <a:cs typeface="+mn-cs"/>
                <a:sym typeface="Gill Sans" pitchFamily="1" charset="0"/>
              </a:defRPr>
            </a:lvl1pPr>
            <a:lvl2pPr marL="608661" indent="0">
              <a:buClr>
                <a:schemeClr val="tx1"/>
              </a:buClr>
              <a:buFontTx/>
              <a:buNone/>
              <a:defRPr lang="de-DE" sz="2600" b="1" kern="1200" baseline="0" dirty="0" smtClean="0">
                <a:solidFill>
                  <a:schemeClr val="tx1">
                    <a:lumMod val="75000"/>
                    <a:lumOff val="25000"/>
                  </a:schemeClr>
                </a:solidFill>
                <a:latin typeface="+mn-lt"/>
                <a:ea typeface="+mn-ea"/>
                <a:cs typeface="+mn-cs"/>
                <a:sym typeface="Gill Sans" pitchFamily="1" charset="0"/>
              </a:defRPr>
            </a:lvl2pPr>
            <a:lvl3pPr marL="1217326" indent="0">
              <a:buClr>
                <a:schemeClr val="tx1"/>
              </a:buClr>
              <a:buFontTx/>
              <a:buNone/>
              <a:defRPr lang="de-DE" sz="2600" b="1" kern="1200" dirty="0" smtClean="0">
                <a:solidFill>
                  <a:schemeClr val="tx1">
                    <a:lumMod val="75000"/>
                    <a:lumOff val="25000"/>
                  </a:schemeClr>
                </a:solidFill>
                <a:latin typeface="+mn-lt"/>
                <a:ea typeface="+mn-ea"/>
                <a:cs typeface="+mn-cs"/>
                <a:sym typeface="Gill Sans" pitchFamily="1" charset="0"/>
              </a:defRPr>
            </a:lvl3pPr>
            <a:lvl4pPr marL="2320350" indent="-342900">
              <a:buClr>
                <a:schemeClr val="accent1"/>
              </a:buClr>
              <a:defRPr lang="de-DE" sz="2000" b="1" kern="1200" dirty="0">
                <a:solidFill>
                  <a:srgbClr val="4B4B4B"/>
                </a:solidFill>
                <a:latin typeface="+mn-lt"/>
                <a:ea typeface="ヒラギノ角ゴ Pro W3" charset="0"/>
                <a:cs typeface="ヒラギノ角ゴ Pro W3" charset="0"/>
                <a:sym typeface="Gill Sans" pitchFamily="1" charset="0"/>
              </a:defRPr>
            </a:lvl4pPr>
            <a:lvl5pPr marL="1825987" indent="-342900">
              <a:buClr>
                <a:schemeClr val="accent1"/>
              </a:buClr>
              <a:defRPr lang="de-DE" sz="2000" b="1" kern="1200" dirty="0">
                <a:solidFill>
                  <a:srgbClr val="4B4B4B"/>
                </a:solidFill>
                <a:latin typeface="+mn-lt"/>
                <a:ea typeface="ヒラギノ角ゴ Pro W3" charset="0"/>
                <a:cs typeface="ヒラギノ角ゴ Pro W3" charset="0"/>
                <a:sym typeface="Gill Sans" pitchFamily="1" charset="0"/>
              </a:defRPr>
            </a:lvl5pPr>
          </a:lstStyle>
          <a:p>
            <a:pPr lvl="0"/>
            <a:r>
              <a:rPr lang="de-DE" dirty="0"/>
              <a:t>Formatvorlagen des Textmasters bearbeiten</a:t>
            </a:r>
          </a:p>
          <a:p>
            <a:pPr lvl="1"/>
            <a:r>
              <a:rPr lang="de-DE" dirty="0"/>
              <a:t>Zweite Ebene</a:t>
            </a:r>
          </a:p>
          <a:p>
            <a:pPr lvl="2"/>
            <a:r>
              <a:rPr lang="de-DE" dirty="0"/>
              <a:t>Dritte Ebene</a:t>
            </a:r>
          </a:p>
        </p:txBody>
      </p:sp>
      <p:sp>
        <p:nvSpPr>
          <p:cNvPr id="15" name="Foliennummernplatzhalter 5"/>
          <p:cNvSpPr>
            <a:spLocks noGrp="1"/>
          </p:cNvSpPr>
          <p:nvPr>
            <p:ph type="sldNum" sz="quarter" idx="4"/>
          </p:nvPr>
        </p:nvSpPr>
        <p:spPr>
          <a:xfrm>
            <a:off x="15166427" y="8528298"/>
            <a:ext cx="597447" cy="471704"/>
          </a:xfrm>
          <a:prstGeom prst="rect">
            <a:avLst/>
          </a:prstGeom>
        </p:spPr>
        <p:txBody>
          <a:bodyPr/>
          <a:lstStyle>
            <a:lvl1pPr>
              <a:defRPr lang="de-DE" sz="1050" b="1" kern="1200" smtClean="0">
                <a:solidFill>
                  <a:schemeClr val="bg1">
                    <a:lumMod val="75000"/>
                  </a:schemeClr>
                </a:solidFill>
                <a:latin typeface="Helvetica" pitchFamily="1" charset="0"/>
                <a:ea typeface="ヒラギノ角ゴ Pro W3" charset="0"/>
                <a:cs typeface="ヒラギノ角ゴ Pro W3" charset="0"/>
                <a:sym typeface="Gill Sans" pitchFamily="1" charset="0"/>
              </a:defRPr>
            </a:lvl1pPr>
          </a:lstStyle>
          <a:p>
            <a:pPr>
              <a:buFontTx/>
              <a:buNone/>
            </a:pPr>
            <a:fld id="{CB517210-C9AC-704B-9264-23B2BB5975E5}" type="slidenum">
              <a:rPr lang="de-DE" smtClean="0"/>
              <a:pPr>
                <a:buFontTx/>
                <a:buNone/>
              </a:pPr>
              <a:t>‹Nr.›</a:t>
            </a:fld>
            <a:endParaRPr lang="de-DE" dirty="0"/>
          </a:p>
        </p:txBody>
      </p:sp>
    </p:spTree>
    <p:extLst>
      <p:ext uri="{BB962C8B-B14F-4D97-AF65-F5344CB8AC3E}">
        <p14:creationId xmlns:p14="http://schemas.microsoft.com/office/powerpoint/2010/main" val="1444067134"/>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el mit zwei Inhalten">
    <p:spTree>
      <p:nvGrpSpPr>
        <p:cNvPr id="1" name=""/>
        <p:cNvGrpSpPr/>
        <p:nvPr/>
      </p:nvGrpSpPr>
      <p:grpSpPr>
        <a:xfrm>
          <a:off x="0" y="0"/>
          <a:ext cx="0" cy="0"/>
          <a:chOff x="0" y="0"/>
          <a:chExt cx="0" cy="0"/>
        </a:xfrm>
      </p:grpSpPr>
      <p:sp>
        <p:nvSpPr>
          <p:cNvPr id="8" name="Titel 1"/>
          <p:cNvSpPr>
            <a:spLocks noGrp="1"/>
          </p:cNvSpPr>
          <p:nvPr>
            <p:ph type="title"/>
          </p:nvPr>
        </p:nvSpPr>
        <p:spPr>
          <a:xfrm>
            <a:off x="422031" y="1659600"/>
            <a:ext cx="15763875" cy="682638"/>
          </a:xfrm>
        </p:spPr>
        <p:txBody>
          <a:bodyPr>
            <a:noAutofit/>
          </a:bodyPr>
          <a:lstStyle>
            <a:lvl1pPr algn="l" rtl="0" eaLnBrk="1" fontAlgn="base" hangingPunct="1">
              <a:spcBef>
                <a:spcPct val="0"/>
              </a:spcBef>
              <a:spcAft>
                <a:spcPct val="0"/>
              </a:spcAft>
              <a:buSzTx/>
              <a:buFontTx/>
              <a:buNone/>
              <a:defRPr lang="de-DE" sz="2600" b="1" kern="1200" dirty="0">
                <a:solidFill>
                  <a:schemeClr val="tx1">
                    <a:lumMod val="75000"/>
                    <a:lumOff val="25000"/>
                  </a:schemeClr>
                </a:solidFill>
                <a:latin typeface="+mn-lt"/>
                <a:ea typeface="ヒラギノ角ゴ Pro W3" charset="0"/>
                <a:cs typeface="Helvetica" panose="020B0604020202020204" pitchFamily="34" charset="0"/>
                <a:sym typeface="Gill Sans" pitchFamily="1" charset="0"/>
              </a:defRPr>
            </a:lvl1pPr>
          </a:lstStyle>
          <a:p>
            <a:r>
              <a:rPr lang="de-DE" dirty="0"/>
              <a:t>Titelmasterformat durch Klicken bearbeiten</a:t>
            </a:r>
          </a:p>
        </p:txBody>
      </p:sp>
      <p:sp>
        <p:nvSpPr>
          <p:cNvPr id="9" name="Foliennummernplatzhalter 5"/>
          <p:cNvSpPr>
            <a:spLocks noGrp="1"/>
          </p:cNvSpPr>
          <p:nvPr>
            <p:ph type="sldNum" sz="quarter" idx="4"/>
          </p:nvPr>
        </p:nvSpPr>
        <p:spPr>
          <a:xfrm>
            <a:off x="15166427" y="8528298"/>
            <a:ext cx="597447" cy="471704"/>
          </a:xfrm>
          <a:prstGeom prst="rect">
            <a:avLst/>
          </a:prstGeom>
        </p:spPr>
        <p:txBody>
          <a:bodyPr/>
          <a:lstStyle>
            <a:lvl1pPr>
              <a:defRPr lang="de-DE" sz="1050" b="1" kern="1200" smtClean="0">
                <a:solidFill>
                  <a:schemeClr val="bg1">
                    <a:lumMod val="75000"/>
                  </a:schemeClr>
                </a:solidFill>
                <a:latin typeface="Helvetica" pitchFamily="1" charset="0"/>
                <a:ea typeface="ヒラギノ角ゴ Pro W3" charset="0"/>
                <a:cs typeface="ヒラギノ角ゴ Pro W3" charset="0"/>
                <a:sym typeface="Gill Sans" pitchFamily="1" charset="0"/>
              </a:defRPr>
            </a:lvl1pPr>
          </a:lstStyle>
          <a:p>
            <a:pPr>
              <a:buFontTx/>
              <a:buNone/>
            </a:pPr>
            <a:fld id="{CB517210-C9AC-704B-9264-23B2BB5975E5}" type="slidenum">
              <a:rPr lang="de-DE" smtClean="0"/>
              <a:pPr>
                <a:buFontTx/>
                <a:buNone/>
              </a:pPr>
              <a:t>‹Nr.›</a:t>
            </a:fld>
            <a:endParaRPr lang="de-DE" dirty="0"/>
          </a:p>
        </p:txBody>
      </p:sp>
      <p:sp>
        <p:nvSpPr>
          <p:cNvPr id="5" name="Bildplatzhalter 4"/>
          <p:cNvSpPr>
            <a:spLocks noGrp="1"/>
          </p:cNvSpPr>
          <p:nvPr>
            <p:ph type="pic" sz="quarter" idx="10"/>
          </p:nvPr>
        </p:nvSpPr>
        <p:spPr>
          <a:xfrm>
            <a:off x="4667250" y="2582863"/>
            <a:ext cx="11096625" cy="5945435"/>
          </a:xfrm>
        </p:spPr>
        <p:txBody>
          <a:bodyPr/>
          <a:lstStyle>
            <a:lvl1pPr marL="0" indent="0">
              <a:buFontTx/>
              <a:buNone/>
              <a:defRPr/>
            </a:lvl1pPr>
          </a:lstStyle>
          <a:p>
            <a:endParaRPr lang="de-DE" dirty="0"/>
          </a:p>
        </p:txBody>
      </p:sp>
      <p:sp>
        <p:nvSpPr>
          <p:cNvPr id="6" name="Inhaltsplatzhalter 2"/>
          <p:cNvSpPr>
            <a:spLocks noGrp="1"/>
          </p:cNvSpPr>
          <p:nvPr>
            <p:ph idx="1"/>
          </p:nvPr>
        </p:nvSpPr>
        <p:spPr>
          <a:xfrm>
            <a:off x="422031" y="2582862"/>
            <a:ext cx="4030699" cy="5438775"/>
          </a:xfrm>
        </p:spPr>
        <p:txBody>
          <a:bodyPr>
            <a:normAutofit/>
          </a:bodyPr>
          <a:lstStyle>
            <a:lvl1pPr marL="0" indent="0" algn="l" rtl="0" fontAlgn="base">
              <a:spcBef>
                <a:spcPts val="1200"/>
              </a:spcBef>
              <a:spcAft>
                <a:spcPct val="0"/>
              </a:spcAft>
              <a:buClr>
                <a:schemeClr val="tx1"/>
              </a:buClr>
              <a:buSzPct val="103000"/>
              <a:buFontTx/>
              <a:buNone/>
              <a:defRPr lang="de-DE" sz="2600" b="1" kern="1200" dirty="0" smtClean="0">
                <a:solidFill>
                  <a:srgbClr val="4B4B4B"/>
                </a:solidFill>
                <a:latin typeface="+mn-lt"/>
                <a:ea typeface="+mn-ea"/>
                <a:cs typeface="+mn-cs"/>
                <a:sym typeface="Gill Sans" pitchFamily="1" charset="0"/>
              </a:defRPr>
            </a:lvl1pPr>
            <a:lvl2pPr marL="608661" indent="0">
              <a:buClr>
                <a:schemeClr val="tx1"/>
              </a:buClr>
              <a:buFontTx/>
              <a:buNone/>
              <a:defRPr lang="de-DE" sz="2200" b="1" kern="1200" baseline="0" dirty="0" smtClean="0">
                <a:solidFill>
                  <a:srgbClr val="4B4B4B"/>
                </a:solidFill>
                <a:latin typeface="+mn-lt"/>
                <a:ea typeface="+mn-ea"/>
                <a:cs typeface="+mn-cs"/>
                <a:sym typeface="Gill Sans" pitchFamily="1" charset="0"/>
              </a:defRPr>
            </a:lvl2pPr>
            <a:lvl3pPr marL="1217326" indent="0">
              <a:buClr>
                <a:schemeClr val="tx1"/>
              </a:buClr>
              <a:buFontTx/>
              <a:buNone/>
              <a:defRPr lang="de-DE" sz="2000" b="1" kern="1200" dirty="0" smtClean="0">
                <a:solidFill>
                  <a:srgbClr val="4B4B4B"/>
                </a:solidFill>
                <a:latin typeface="+mn-lt"/>
                <a:ea typeface="+mn-ea"/>
                <a:cs typeface="+mn-cs"/>
                <a:sym typeface="Gill Sans" pitchFamily="1" charset="0"/>
              </a:defRPr>
            </a:lvl3pPr>
            <a:lvl4pPr marL="2320350" indent="-342900">
              <a:buClr>
                <a:schemeClr val="accent1"/>
              </a:buClr>
              <a:defRPr lang="de-DE" sz="2000" b="1" kern="1200" dirty="0">
                <a:solidFill>
                  <a:srgbClr val="4B4B4B"/>
                </a:solidFill>
                <a:latin typeface="+mn-lt"/>
                <a:ea typeface="ヒラギノ角ゴ Pro W3" charset="0"/>
                <a:cs typeface="ヒラギノ角ゴ Pro W3" charset="0"/>
                <a:sym typeface="Gill Sans" pitchFamily="1" charset="0"/>
              </a:defRPr>
            </a:lvl4pPr>
            <a:lvl5pPr marL="1825987" indent="-342900">
              <a:buClr>
                <a:schemeClr val="accent1"/>
              </a:buClr>
              <a:defRPr lang="de-DE" sz="2000" b="1" kern="1200" dirty="0">
                <a:solidFill>
                  <a:srgbClr val="4B4B4B"/>
                </a:solidFill>
                <a:latin typeface="+mn-lt"/>
                <a:ea typeface="ヒラギノ角ゴ Pro W3" charset="0"/>
                <a:cs typeface="ヒラギノ角ゴ Pro W3" charset="0"/>
                <a:sym typeface="Gill Sans" pitchFamily="1" charset="0"/>
              </a:defRPr>
            </a:lvl5pPr>
          </a:lstStyle>
          <a:p>
            <a:pPr lvl="0"/>
            <a:r>
              <a:rPr lang="de-DE" dirty="0"/>
              <a:t>Formatvorlagen des Textmasters bearbeiten</a:t>
            </a:r>
          </a:p>
          <a:p>
            <a:pPr lvl="1"/>
            <a:r>
              <a:rPr lang="de-DE" dirty="0"/>
              <a:t>Zweite Ebene</a:t>
            </a:r>
          </a:p>
          <a:p>
            <a:pPr lvl="2"/>
            <a:r>
              <a:rPr lang="de-DE" dirty="0"/>
              <a:t>Dritte Ebene</a:t>
            </a:r>
          </a:p>
        </p:txBody>
      </p:sp>
    </p:spTree>
    <p:extLst>
      <p:ext uri="{BB962C8B-B14F-4D97-AF65-F5344CB8AC3E}">
        <p14:creationId xmlns:p14="http://schemas.microsoft.com/office/powerpoint/2010/main" val="277647325"/>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el mit zwei Inhalten">
    <p:spTree>
      <p:nvGrpSpPr>
        <p:cNvPr id="1" name=""/>
        <p:cNvGrpSpPr/>
        <p:nvPr/>
      </p:nvGrpSpPr>
      <p:grpSpPr>
        <a:xfrm>
          <a:off x="0" y="0"/>
          <a:ext cx="0" cy="0"/>
          <a:chOff x="0" y="0"/>
          <a:chExt cx="0" cy="0"/>
        </a:xfrm>
      </p:grpSpPr>
      <p:sp>
        <p:nvSpPr>
          <p:cNvPr id="8" name="Titel 1"/>
          <p:cNvSpPr>
            <a:spLocks noGrp="1"/>
          </p:cNvSpPr>
          <p:nvPr>
            <p:ph type="title"/>
          </p:nvPr>
        </p:nvSpPr>
        <p:spPr>
          <a:xfrm>
            <a:off x="422031" y="1659600"/>
            <a:ext cx="15763875" cy="682638"/>
          </a:xfrm>
        </p:spPr>
        <p:txBody>
          <a:bodyPr>
            <a:noAutofit/>
          </a:bodyPr>
          <a:lstStyle>
            <a:lvl1pPr algn="l" rtl="0" eaLnBrk="1" fontAlgn="base" hangingPunct="1">
              <a:spcBef>
                <a:spcPct val="0"/>
              </a:spcBef>
              <a:spcAft>
                <a:spcPct val="0"/>
              </a:spcAft>
              <a:buSzTx/>
              <a:buFontTx/>
              <a:buNone/>
              <a:defRPr lang="de-DE" sz="2600" b="1" kern="1200" dirty="0">
                <a:solidFill>
                  <a:schemeClr val="tx1">
                    <a:lumMod val="75000"/>
                    <a:lumOff val="25000"/>
                  </a:schemeClr>
                </a:solidFill>
                <a:latin typeface="+mn-lt"/>
                <a:ea typeface="ヒラギノ角ゴ Pro W3" charset="0"/>
                <a:cs typeface="Helvetica" panose="020B0604020202020204" pitchFamily="34" charset="0"/>
                <a:sym typeface="Gill Sans" pitchFamily="1" charset="0"/>
              </a:defRPr>
            </a:lvl1pPr>
          </a:lstStyle>
          <a:p>
            <a:r>
              <a:rPr lang="de-DE" dirty="0"/>
              <a:t>Titelmasterformat durch Klicken bearbeiten</a:t>
            </a:r>
          </a:p>
        </p:txBody>
      </p:sp>
      <p:sp>
        <p:nvSpPr>
          <p:cNvPr id="9" name="Foliennummernplatzhalter 5"/>
          <p:cNvSpPr>
            <a:spLocks noGrp="1"/>
          </p:cNvSpPr>
          <p:nvPr>
            <p:ph type="sldNum" sz="quarter" idx="4"/>
          </p:nvPr>
        </p:nvSpPr>
        <p:spPr>
          <a:xfrm>
            <a:off x="15166427" y="8528298"/>
            <a:ext cx="597447" cy="471704"/>
          </a:xfrm>
          <a:prstGeom prst="rect">
            <a:avLst/>
          </a:prstGeom>
        </p:spPr>
        <p:txBody>
          <a:bodyPr/>
          <a:lstStyle>
            <a:lvl1pPr>
              <a:defRPr lang="de-DE" sz="1050" b="1" kern="1200" smtClean="0">
                <a:solidFill>
                  <a:schemeClr val="bg1">
                    <a:lumMod val="75000"/>
                  </a:schemeClr>
                </a:solidFill>
                <a:latin typeface="Helvetica" pitchFamily="1" charset="0"/>
                <a:ea typeface="ヒラギノ角ゴ Pro W3" charset="0"/>
                <a:cs typeface="ヒラギノ角ゴ Pro W3" charset="0"/>
                <a:sym typeface="Gill Sans" pitchFamily="1" charset="0"/>
              </a:defRPr>
            </a:lvl1pPr>
          </a:lstStyle>
          <a:p>
            <a:pPr>
              <a:buFontTx/>
              <a:buNone/>
            </a:pPr>
            <a:fld id="{CB517210-C9AC-704B-9264-23B2BB5975E5}" type="slidenum">
              <a:rPr lang="de-DE" smtClean="0"/>
              <a:pPr>
                <a:buFontTx/>
                <a:buNone/>
              </a:pPr>
              <a:t>‹Nr.›</a:t>
            </a:fld>
            <a:endParaRPr lang="de-DE" dirty="0"/>
          </a:p>
        </p:txBody>
      </p:sp>
      <p:sp>
        <p:nvSpPr>
          <p:cNvPr id="5" name="Bildplatzhalter 4"/>
          <p:cNvSpPr>
            <a:spLocks noGrp="1"/>
          </p:cNvSpPr>
          <p:nvPr>
            <p:ph type="pic" sz="quarter" idx="10"/>
          </p:nvPr>
        </p:nvSpPr>
        <p:spPr>
          <a:xfrm>
            <a:off x="4667250" y="2582863"/>
            <a:ext cx="11096625" cy="5945435"/>
          </a:xfrm>
        </p:spPr>
        <p:txBody>
          <a:bodyPr/>
          <a:lstStyle>
            <a:lvl1pPr marL="0" indent="0">
              <a:buFontTx/>
              <a:buNone/>
              <a:defRPr/>
            </a:lvl1pPr>
          </a:lstStyle>
          <a:p>
            <a:endParaRPr lang="de-DE" dirty="0"/>
          </a:p>
        </p:txBody>
      </p:sp>
      <p:sp>
        <p:nvSpPr>
          <p:cNvPr id="4" name="Tabellenplatzhalter 3"/>
          <p:cNvSpPr>
            <a:spLocks noGrp="1"/>
          </p:cNvSpPr>
          <p:nvPr>
            <p:ph type="tbl" sz="quarter" idx="11"/>
          </p:nvPr>
        </p:nvSpPr>
        <p:spPr>
          <a:xfrm>
            <a:off x="422275" y="6142038"/>
            <a:ext cx="3998913" cy="1879600"/>
          </a:xfrm>
        </p:spPr>
        <p:txBody>
          <a:bodyPr/>
          <a:lstStyle>
            <a:lvl1pPr marL="0" indent="0">
              <a:buFontTx/>
              <a:buNone/>
              <a:defRPr/>
            </a:lvl1pPr>
          </a:lstStyle>
          <a:p>
            <a:endParaRPr lang="de-DE" dirty="0"/>
          </a:p>
        </p:txBody>
      </p:sp>
      <p:sp>
        <p:nvSpPr>
          <p:cNvPr id="10" name="Inhaltsplatzhalter 2"/>
          <p:cNvSpPr>
            <a:spLocks noGrp="1"/>
          </p:cNvSpPr>
          <p:nvPr>
            <p:ph idx="1"/>
          </p:nvPr>
        </p:nvSpPr>
        <p:spPr>
          <a:xfrm>
            <a:off x="422031" y="2582863"/>
            <a:ext cx="3999157" cy="3354112"/>
          </a:xfrm>
        </p:spPr>
        <p:txBody>
          <a:bodyPr>
            <a:normAutofit/>
          </a:bodyPr>
          <a:lstStyle>
            <a:lvl1pPr marL="0" indent="0" algn="l" rtl="0" fontAlgn="base">
              <a:spcBef>
                <a:spcPts val="1200"/>
              </a:spcBef>
              <a:spcAft>
                <a:spcPct val="0"/>
              </a:spcAft>
              <a:buClr>
                <a:srgbClr val="002060"/>
              </a:buClr>
              <a:buSzPct val="103000"/>
              <a:buFontTx/>
              <a:buNone/>
              <a:defRPr lang="de-DE" sz="2600" b="1" kern="1200" dirty="0" smtClean="0">
                <a:solidFill>
                  <a:srgbClr val="4B4B4B"/>
                </a:solidFill>
                <a:latin typeface="+mn-lt"/>
                <a:ea typeface="+mn-ea"/>
                <a:cs typeface="+mn-cs"/>
                <a:sym typeface="Gill Sans" pitchFamily="1" charset="0"/>
              </a:defRPr>
            </a:lvl1pPr>
            <a:lvl2pPr marL="608661" indent="0">
              <a:buClr>
                <a:schemeClr val="accent1">
                  <a:lumMod val="50000"/>
                </a:schemeClr>
              </a:buClr>
              <a:buFontTx/>
              <a:buNone/>
              <a:defRPr lang="de-DE" sz="2600" b="1" kern="1200" baseline="0" dirty="0" smtClean="0">
                <a:solidFill>
                  <a:srgbClr val="4B4B4B"/>
                </a:solidFill>
                <a:latin typeface="+mn-lt"/>
                <a:ea typeface="+mn-ea"/>
                <a:cs typeface="+mn-cs"/>
                <a:sym typeface="Gill Sans" pitchFamily="1" charset="0"/>
              </a:defRPr>
            </a:lvl2pPr>
            <a:lvl3pPr marL="1217326" indent="0">
              <a:buClr>
                <a:schemeClr val="accent1"/>
              </a:buClr>
              <a:buFontTx/>
              <a:buNone/>
              <a:defRPr lang="de-DE" sz="2600" b="1" kern="1200" dirty="0" smtClean="0">
                <a:solidFill>
                  <a:srgbClr val="4B4B4B"/>
                </a:solidFill>
                <a:latin typeface="+mn-lt"/>
                <a:ea typeface="+mn-ea"/>
                <a:cs typeface="+mn-cs"/>
                <a:sym typeface="Gill Sans" pitchFamily="1" charset="0"/>
              </a:defRPr>
            </a:lvl3pPr>
            <a:lvl4pPr marL="2320350" indent="-342900">
              <a:buClr>
                <a:schemeClr val="accent1"/>
              </a:buClr>
              <a:defRPr lang="de-DE" sz="2000" b="1" kern="1200" dirty="0">
                <a:solidFill>
                  <a:srgbClr val="4B4B4B"/>
                </a:solidFill>
                <a:latin typeface="+mn-lt"/>
                <a:ea typeface="ヒラギノ角ゴ Pro W3" charset="0"/>
                <a:cs typeface="ヒラギノ角ゴ Pro W3" charset="0"/>
                <a:sym typeface="Gill Sans" pitchFamily="1" charset="0"/>
              </a:defRPr>
            </a:lvl4pPr>
            <a:lvl5pPr marL="1825987" indent="-342900">
              <a:buClr>
                <a:schemeClr val="accent1"/>
              </a:buClr>
              <a:defRPr lang="de-DE" sz="2000" b="1" kern="1200" dirty="0">
                <a:solidFill>
                  <a:srgbClr val="4B4B4B"/>
                </a:solidFill>
                <a:latin typeface="+mn-lt"/>
                <a:ea typeface="ヒラギノ角ゴ Pro W3" charset="0"/>
                <a:cs typeface="ヒラギノ角ゴ Pro W3" charset="0"/>
                <a:sym typeface="Gill Sans" pitchFamily="1" charset="0"/>
              </a:defRPr>
            </a:lvl5pPr>
          </a:lstStyle>
          <a:p>
            <a:pPr lvl="0"/>
            <a:r>
              <a:rPr lang="de-DE" dirty="0"/>
              <a:t>Formatvorlagen des Textmasters bearbeiten</a:t>
            </a:r>
          </a:p>
          <a:p>
            <a:pPr lvl="1"/>
            <a:r>
              <a:rPr lang="de-DE" dirty="0"/>
              <a:t>Zweite Ebene</a:t>
            </a:r>
          </a:p>
          <a:p>
            <a:pPr lvl="2"/>
            <a:r>
              <a:rPr lang="de-DE" dirty="0"/>
              <a:t>Dritte Ebene</a:t>
            </a:r>
          </a:p>
        </p:txBody>
      </p:sp>
    </p:spTree>
    <p:extLst>
      <p:ext uri="{BB962C8B-B14F-4D97-AF65-F5344CB8AC3E}">
        <p14:creationId xmlns:p14="http://schemas.microsoft.com/office/powerpoint/2010/main" val="3960569856"/>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Disclaimer">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1CFABE92-813A-4C20-9172-0107C3360CC0}"/>
              </a:ext>
            </a:extLst>
          </p:cNvPr>
          <p:cNvSpPr/>
          <p:nvPr userDrawn="1"/>
        </p:nvSpPr>
        <p:spPr>
          <a:xfrm>
            <a:off x="7892218" y="1308169"/>
            <a:ext cx="7463211" cy="7399718"/>
          </a:xfrm>
          <a:prstGeom prst="rect">
            <a:avLst/>
          </a:prstGeom>
        </p:spPr>
        <p:txBody>
          <a:bodyPr wrap="square">
            <a:spAutoFit/>
          </a:bodyPr>
          <a:lstStyle/>
          <a:p>
            <a:pPr>
              <a:spcAft>
                <a:spcPts val="388"/>
              </a:spcAft>
              <a:buNone/>
            </a:pPr>
            <a:r>
              <a:rPr lang="en-US" sz="1085" dirty="0">
                <a:solidFill>
                  <a:srgbClr val="BBBBBD"/>
                </a:solidFill>
                <a:latin typeface="Roboto Condensed" pitchFamily="2" charset="0"/>
                <a:ea typeface="Roboto Condensed" pitchFamily="2" charset="0"/>
              </a:rPr>
              <a:t>DISCLAIMER NOTICE</a:t>
            </a:r>
          </a:p>
          <a:p>
            <a:pPr>
              <a:spcAft>
                <a:spcPts val="388"/>
              </a:spcAft>
            </a:pPr>
            <a:r>
              <a:rPr lang="en-US" sz="1085" dirty="0">
                <a:solidFill>
                  <a:srgbClr val="BBBBBD"/>
                </a:solidFill>
                <a:latin typeface="Roboto Condensed" pitchFamily="2" charset="0"/>
                <a:ea typeface="Roboto Condensed" pitchFamily="2" charset="0"/>
              </a:rPr>
              <a:t>All products, product specifications and data in this presentation may be subject to change without notice to improve reliability, function or otherwise.  </a:t>
            </a:r>
            <a:endParaRPr lang="de-DE" sz="1085" dirty="0">
              <a:solidFill>
                <a:srgbClr val="BBBBBD"/>
              </a:solidFill>
              <a:latin typeface="Roboto Condensed" pitchFamily="2" charset="0"/>
              <a:ea typeface="Roboto Condensed" pitchFamily="2" charset="0"/>
            </a:endParaRPr>
          </a:p>
          <a:p>
            <a:pPr>
              <a:spcAft>
                <a:spcPts val="388"/>
              </a:spcAft>
            </a:pPr>
            <a:r>
              <a:rPr lang="en-US" sz="1085" dirty="0">
                <a:solidFill>
                  <a:srgbClr val="BBBBBD"/>
                </a:solidFill>
                <a:latin typeface="Roboto Condensed" pitchFamily="2" charset="0"/>
                <a:ea typeface="Roboto Condensed" pitchFamily="2" charset="0"/>
              </a:rPr>
              <a:t>Not all products and/or product features may be available in all countries and regions. For legal reasons features may be deleted from products or smartmicro may refuse to offer products. Statements, technical information and recommendations contained herein are believed to be accurate as of the stated date. smartmicro disclaims any and all liability for any errors, inaccuracies or incompleteness contained in this document or in any other disclosure relating to the product. </a:t>
            </a:r>
            <a:endParaRPr lang="de-DE" sz="1085" dirty="0">
              <a:solidFill>
                <a:srgbClr val="BBBBBD"/>
              </a:solidFill>
              <a:latin typeface="Roboto Condensed" pitchFamily="2" charset="0"/>
              <a:ea typeface="Roboto Condensed" pitchFamily="2" charset="0"/>
            </a:endParaRPr>
          </a:p>
          <a:p>
            <a:pPr>
              <a:spcAft>
                <a:spcPts val="388"/>
              </a:spcAft>
            </a:pPr>
            <a:r>
              <a:rPr lang="en-US" sz="1085" dirty="0">
                <a:solidFill>
                  <a:srgbClr val="BBBBBD"/>
                </a:solidFill>
                <a:latin typeface="Roboto Condensed" pitchFamily="2" charset="0"/>
                <a:ea typeface="Roboto Condensed" pitchFamily="2" charset="0"/>
              </a:rPr>
              <a:t>To the extent</a:t>
            </a:r>
            <a:r>
              <a:rPr lang="en-US" sz="1085" cap="all" dirty="0">
                <a:solidFill>
                  <a:srgbClr val="BBBBBD"/>
                </a:solidFill>
                <a:latin typeface="Roboto Condensed" pitchFamily="2" charset="0"/>
                <a:ea typeface="Roboto Condensed" pitchFamily="2" charset="0"/>
              </a:rPr>
              <a:t> </a:t>
            </a:r>
            <a:r>
              <a:rPr lang="en-US" sz="1085" dirty="0">
                <a:solidFill>
                  <a:srgbClr val="BBBBBD"/>
                </a:solidFill>
                <a:latin typeface="Roboto Condensed" pitchFamily="2" charset="0"/>
                <a:ea typeface="Roboto Condensed" pitchFamily="2" charset="0"/>
              </a:rPr>
              <a:t>permitted by applicable law, smartmicro disclaims (</a:t>
            </a:r>
            <a:r>
              <a:rPr lang="en-US" sz="1085" dirty="0" err="1">
                <a:solidFill>
                  <a:srgbClr val="BBBBBD"/>
                </a:solidFill>
                <a:latin typeface="Roboto Condensed" pitchFamily="2" charset="0"/>
                <a:ea typeface="Roboto Condensed" pitchFamily="2" charset="0"/>
              </a:rPr>
              <a:t>i</a:t>
            </a:r>
            <a:r>
              <a:rPr lang="en-US" sz="1085" dirty="0">
                <a:solidFill>
                  <a:srgbClr val="BBBBBD"/>
                </a:solidFill>
                <a:latin typeface="Roboto Condensed" pitchFamily="2" charset="0"/>
                <a:ea typeface="Roboto Condensed" pitchFamily="2" charset="0"/>
              </a:rPr>
              <a:t>) any and all</a:t>
            </a:r>
            <a:r>
              <a:rPr lang="en-US" sz="1085" cap="all" dirty="0">
                <a:solidFill>
                  <a:srgbClr val="BBBBBD"/>
                </a:solidFill>
                <a:latin typeface="Roboto Condensed" pitchFamily="2" charset="0"/>
                <a:ea typeface="Roboto Condensed" pitchFamily="2" charset="0"/>
              </a:rPr>
              <a:t> </a:t>
            </a:r>
            <a:r>
              <a:rPr lang="en-US" sz="1085" dirty="0">
                <a:solidFill>
                  <a:srgbClr val="BBBBBD"/>
                </a:solidFill>
                <a:latin typeface="Roboto Condensed" pitchFamily="2" charset="0"/>
                <a:ea typeface="Roboto Condensed" pitchFamily="2" charset="0"/>
              </a:rPr>
              <a:t>liability arising out of the application or use of the product or the data contained herein, (ii) any and all liability of damages exceeding direct damages, including </a:t>
            </a:r>
            <a:r>
              <a:rPr lang="en-US" sz="1085" cap="all" dirty="0">
                <a:solidFill>
                  <a:srgbClr val="BBBBBD"/>
                </a:solidFill>
                <a:latin typeface="Roboto Condensed" pitchFamily="2" charset="0"/>
                <a:ea typeface="Roboto Condensed" pitchFamily="2" charset="0"/>
              </a:rPr>
              <a:t>- </a:t>
            </a:r>
            <a:r>
              <a:rPr lang="en-US" sz="1085" dirty="0">
                <a:solidFill>
                  <a:srgbClr val="BBBBBD"/>
                </a:solidFill>
                <a:latin typeface="Roboto Condensed" pitchFamily="2" charset="0"/>
                <a:ea typeface="Roboto Condensed" pitchFamily="2" charset="0"/>
              </a:rPr>
              <a:t>without limitation - indirect, consequential or incidental damages, and (iii) any and all implied warranties, including warranties of the suitability of the product for particular</a:t>
            </a:r>
            <a:r>
              <a:rPr lang="en-US" sz="1085" cap="all" dirty="0">
                <a:solidFill>
                  <a:srgbClr val="BBBBBD"/>
                </a:solidFill>
                <a:latin typeface="Roboto Condensed" pitchFamily="2" charset="0"/>
                <a:ea typeface="Roboto Condensed" pitchFamily="2" charset="0"/>
              </a:rPr>
              <a:t> </a:t>
            </a:r>
            <a:r>
              <a:rPr lang="en-US" sz="1085" dirty="0">
                <a:solidFill>
                  <a:srgbClr val="BBBBBD"/>
                </a:solidFill>
                <a:latin typeface="Roboto Condensed" pitchFamily="2" charset="0"/>
                <a:ea typeface="Roboto Condensed" pitchFamily="2" charset="0"/>
              </a:rPr>
              <a:t>purposes</a:t>
            </a:r>
            <a:r>
              <a:rPr lang="en-US" sz="1085" cap="all" dirty="0">
                <a:solidFill>
                  <a:srgbClr val="BBBBBD"/>
                </a:solidFill>
                <a:latin typeface="Roboto Condensed" pitchFamily="2" charset="0"/>
                <a:ea typeface="Roboto Condensed" pitchFamily="2" charset="0"/>
              </a:rPr>
              <a:t>.</a:t>
            </a:r>
            <a:endParaRPr lang="de-DE" sz="1085" dirty="0">
              <a:solidFill>
                <a:srgbClr val="BBBBBD"/>
              </a:solidFill>
              <a:latin typeface="Roboto Condensed" pitchFamily="2" charset="0"/>
              <a:ea typeface="Roboto Condensed" pitchFamily="2" charset="0"/>
            </a:endParaRPr>
          </a:p>
          <a:p>
            <a:pPr>
              <a:spcAft>
                <a:spcPts val="388"/>
              </a:spcAft>
            </a:pPr>
            <a:r>
              <a:rPr lang="en-US" sz="1085" dirty="0">
                <a:solidFill>
                  <a:srgbClr val="BBBBBD"/>
                </a:solidFill>
                <a:latin typeface="Roboto Condensed" pitchFamily="2" charset="0"/>
                <a:ea typeface="Roboto Condensed" pitchFamily="2" charset="0"/>
              </a:rPr>
              <a:t>Statements regarding the suitability of products for certain types of applications are based on smartmicro’s knowledge of typical requirements that are often placed on smartmicro products in generic/general applications. Statements about the suitability of products for a particular/specific application, however, are not binding. It is the customer’s/user’s responsibility to validate that the product with the specifications described is suitable for use in the particular/specific application. Parameters and the performance of products may derivate from statements made herein due to particular/specific applications and/or surroundings. Therefore, it is important that customer/user has thoroughly tested the products and has understood the performance and limitations of the products before installing them for final applications or before their commercialization. Although products are well optimized to be used for the intended applications stated, it must also be understood by the customer/user that the detection probability may not be 100% and that the false alarm rate may not be zero. </a:t>
            </a:r>
            <a:endParaRPr lang="de-DE" sz="1085" dirty="0">
              <a:solidFill>
                <a:srgbClr val="BBBBBD"/>
              </a:solidFill>
              <a:latin typeface="Roboto Condensed" pitchFamily="2" charset="0"/>
              <a:ea typeface="Roboto Condensed" pitchFamily="2" charset="0"/>
            </a:endParaRPr>
          </a:p>
          <a:p>
            <a:pPr>
              <a:spcAft>
                <a:spcPts val="388"/>
              </a:spcAft>
            </a:pPr>
            <a:r>
              <a:rPr lang="en-US" sz="1085" dirty="0">
                <a:solidFill>
                  <a:srgbClr val="BBBBBD"/>
                </a:solidFill>
                <a:latin typeface="Roboto Condensed" pitchFamily="2" charset="0"/>
                <a:ea typeface="Roboto Condensed" pitchFamily="2" charset="0"/>
              </a:rPr>
              <a:t>The information provided, relates only to the specifically designated product and may not be applicable when the product is used in combination with other materials or in any process not defined herein. All operating parameters, including typical parameters, must be validated for each application by the customer’s/user’s technical experts. Customers using or selling smartmicro products for use in an application which is not expressly indicated do so at their own risk. </a:t>
            </a:r>
            <a:endParaRPr lang="de-DE" sz="1085" dirty="0">
              <a:solidFill>
                <a:srgbClr val="BBBBBD"/>
              </a:solidFill>
              <a:latin typeface="Roboto Condensed" pitchFamily="2" charset="0"/>
              <a:ea typeface="Roboto Condensed" pitchFamily="2" charset="0"/>
            </a:endParaRPr>
          </a:p>
          <a:p>
            <a:pPr>
              <a:spcAft>
                <a:spcPts val="388"/>
              </a:spcAft>
            </a:pPr>
            <a:r>
              <a:rPr lang="en-US" sz="1085" dirty="0">
                <a:solidFill>
                  <a:srgbClr val="BBBBBD"/>
                </a:solidFill>
                <a:latin typeface="Roboto Condensed" pitchFamily="2" charset="0"/>
                <a:ea typeface="Roboto Condensed" pitchFamily="2" charset="0"/>
              </a:rPr>
              <a:t>This presentation does not expand or otherwise modify smartmicro’s terms and conditions of purchase, including but not being limited to the warranty. Except as expressly indicated in writing by smartmicro, the products are not designed for use in medical, life-saving or life-sustaining applications or for any other application in which the failure of the product could result in personal injury or death. </a:t>
            </a:r>
            <a:endParaRPr lang="de-DE" sz="1085" dirty="0">
              <a:solidFill>
                <a:srgbClr val="BBBBBD"/>
              </a:solidFill>
              <a:latin typeface="Roboto Condensed" pitchFamily="2" charset="0"/>
              <a:ea typeface="Roboto Condensed" pitchFamily="2" charset="0"/>
            </a:endParaRPr>
          </a:p>
          <a:p>
            <a:pPr>
              <a:spcAft>
                <a:spcPts val="388"/>
              </a:spcAft>
            </a:pPr>
            <a:r>
              <a:rPr lang="en-US" sz="1085" dirty="0">
                <a:solidFill>
                  <a:srgbClr val="BBBBBD"/>
                </a:solidFill>
                <a:latin typeface="Roboto Condensed" pitchFamily="2" charset="0"/>
                <a:ea typeface="Roboto Condensed" pitchFamily="2" charset="0"/>
              </a:rPr>
              <a:t>No license expressed or implied, by estoppel or otherwise, to any intellectual property rights is granted by this presentation or by any conduct of smartmicro product names and markings noted herein may be trademarks of their respective owners.</a:t>
            </a:r>
            <a:endParaRPr lang="de-DE" sz="1085" dirty="0">
              <a:solidFill>
                <a:srgbClr val="BBBBBD"/>
              </a:solidFill>
              <a:latin typeface="Roboto Condensed" pitchFamily="2" charset="0"/>
              <a:ea typeface="Roboto Condensed" pitchFamily="2" charset="0"/>
            </a:endParaRPr>
          </a:p>
          <a:p>
            <a:pPr>
              <a:spcAft>
                <a:spcPts val="388"/>
              </a:spcAft>
            </a:pPr>
            <a:r>
              <a:rPr lang="en-US" sz="1085" dirty="0">
                <a:solidFill>
                  <a:srgbClr val="BBBBBD"/>
                </a:solidFill>
                <a:latin typeface="Roboto Condensed" pitchFamily="2" charset="0"/>
                <a:ea typeface="Roboto Condensed" pitchFamily="2" charset="0"/>
              </a:rPr>
              <a:t>Please note that the application of the product may be subject to standards or other regulations that may vary from country to country. smartmicro does not guarantee that the use of products in the applications described herein will comply with such regulations in any country. It is the customer’s/user’s responsibility to ensure that the use and incorporation of products comply with regulatory requirements of their markets.</a:t>
            </a:r>
            <a:endParaRPr lang="de-DE" sz="1085" dirty="0">
              <a:solidFill>
                <a:srgbClr val="BBBBBD"/>
              </a:solidFill>
              <a:latin typeface="Roboto Condensed" pitchFamily="2" charset="0"/>
              <a:ea typeface="Roboto Condensed" pitchFamily="2" charset="0"/>
            </a:endParaRPr>
          </a:p>
          <a:p>
            <a:pPr>
              <a:spcAft>
                <a:spcPts val="388"/>
              </a:spcAft>
            </a:pPr>
            <a:r>
              <a:rPr lang="en-US" sz="1085" dirty="0">
                <a:solidFill>
                  <a:srgbClr val="BBBBBD"/>
                </a:solidFill>
                <a:latin typeface="Roboto Condensed" pitchFamily="2" charset="0"/>
                <a:ea typeface="Roboto Condensed" pitchFamily="2" charset="0"/>
              </a:rPr>
              <a:t>If any provision of this disclaimer is, or is found to be, void or unenforceable under applicable law, it will not affect the validity or enforceability of the other provisions of this disclaimer.</a:t>
            </a:r>
            <a:endParaRPr lang="de-DE" sz="1085" dirty="0">
              <a:solidFill>
                <a:srgbClr val="BBBBBD"/>
              </a:solidFill>
              <a:latin typeface="Roboto Condensed" pitchFamily="2" charset="0"/>
              <a:ea typeface="Roboto Condensed" pitchFamily="2" charset="0"/>
            </a:endParaRPr>
          </a:p>
        </p:txBody>
      </p:sp>
      <p:pic>
        <p:nvPicPr>
          <p:cNvPr id="10" name="Grafik 9">
            <a:extLst>
              <a:ext uri="{FF2B5EF4-FFF2-40B4-BE49-F238E27FC236}">
                <a16:creationId xmlns:a16="http://schemas.microsoft.com/office/drawing/2014/main" id="{0AE98207-8867-4D29-BC92-BC07799A1D7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9166" y="610887"/>
            <a:ext cx="5605970" cy="1565403"/>
          </a:xfrm>
          <a:prstGeom prst="rect">
            <a:avLst/>
          </a:prstGeom>
        </p:spPr>
      </p:pic>
      <p:sp>
        <p:nvSpPr>
          <p:cNvPr id="4" name="Textfeld 3">
            <a:extLst>
              <a:ext uri="{FF2B5EF4-FFF2-40B4-BE49-F238E27FC236}">
                <a16:creationId xmlns:a16="http://schemas.microsoft.com/office/drawing/2014/main" id="{E1AA27C9-F501-480F-ADA2-CA5926D53033}"/>
              </a:ext>
            </a:extLst>
          </p:cNvPr>
          <p:cNvSpPr txBox="1"/>
          <p:nvPr userDrawn="1"/>
        </p:nvSpPr>
        <p:spPr>
          <a:xfrm>
            <a:off x="1637964" y="2781005"/>
            <a:ext cx="5017171" cy="4904484"/>
          </a:xfrm>
          <a:prstGeom prst="rect">
            <a:avLst/>
          </a:prstGeom>
          <a:noFill/>
        </p:spPr>
        <p:txBody>
          <a:bodyPr wrap="square" rtlCol="0">
            <a:spAutoFit/>
          </a:bodyPr>
          <a:lstStyle/>
          <a:p>
            <a:pPr>
              <a:buNone/>
            </a:pPr>
            <a:r>
              <a:rPr lang="en-US" sz="2842" b="1" dirty="0"/>
              <a:t>ADDRESS</a:t>
            </a:r>
          </a:p>
          <a:p>
            <a:pPr>
              <a:lnSpc>
                <a:spcPct val="150000"/>
              </a:lnSpc>
              <a:buNone/>
            </a:pPr>
            <a:r>
              <a:rPr lang="en-US" sz="2067" b="0" dirty="0"/>
              <a:t>s.m.s, smart microwave sensors GmbH</a:t>
            </a:r>
          </a:p>
          <a:p>
            <a:pPr>
              <a:lnSpc>
                <a:spcPct val="150000"/>
              </a:lnSpc>
              <a:buNone/>
            </a:pPr>
            <a:r>
              <a:rPr lang="en-US" sz="2067" b="0" dirty="0"/>
              <a:t>In den Waashainen 1</a:t>
            </a:r>
          </a:p>
          <a:p>
            <a:pPr>
              <a:lnSpc>
                <a:spcPct val="150000"/>
              </a:lnSpc>
              <a:buNone/>
            </a:pPr>
            <a:r>
              <a:rPr lang="en-US" sz="2067" b="0" dirty="0"/>
              <a:t>38108 Braunschweig, Germany</a:t>
            </a:r>
          </a:p>
          <a:p>
            <a:pPr>
              <a:lnSpc>
                <a:spcPct val="150000"/>
              </a:lnSpc>
            </a:pPr>
            <a:endParaRPr lang="en-US" sz="2842" dirty="0"/>
          </a:p>
          <a:p>
            <a:pPr>
              <a:buNone/>
            </a:pPr>
            <a:r>
              <a:rPr lang="en-US" sz="2842" b="1" dirty="0"/>
              <a:t>CONTACT</a:t>
            </a:r>
          </a:p>
          <a:p>
            <a:pPr>
              <a:lnSpc>
                <a:spcPct val="150000"/>
              </a:lnSpc>
              <a:buNone/>
            </a:pPr>
            <a:r>
              <a:rPr lang="en-US" sz="2067" b="0" dirty="0"/>
              <a:t>Phone: +49 531 39023-0</a:t>
            </a:r>
          </a:p>
          <a:p>
            <a:pPr>
              <a:lnSpc>
                <a:spcPct val="150000"/>
              </a:lnSpc>
              <a:buNone/>
            </a:pPr>
            <a:r>
              <a:rPr lang="en-US" sz="2067" b="0" dirty="0"/>
              <a:t>Fax: +49 531 39023-599</a:t>
            </a:r>
          </a:p>
          <a:p>
            <a:pPr>
              <a:lnSpc>
                <a:spcPct val="150000"/>
              </a:lnSpc>
              <a:buNone/>
            </a:pPr>
            <a:r>
              <a:rPr lang="en-US" sz="2067" b="0" dirty="0"/>
              <a:t>info@smartmicro.de</a:t>
            </a:r>
          </a:p>
          <a:p>
            <a:pPr>
              <a:lnSpc>
                <a:spcPct val="150000"/>
              </a:lnSpc>
              <a:buNone/>
            </a:pPr>
            <a:r>
              <a:rPr lang="en-US" sz="2067" b="0" dirty="0">
                <a:solidFill>
                  <a:schemeClr val="accent6">
                    <a:lumMod val="75000"/>
                  </a:schemeClr>
                </a:solidFill>
                <a:hlinkClick r:id="rId3">
                  <a:extLst>
                    <a:ext uri="{A12FA001-AC4F-418D-AE19-62706E023703}">
                      <ahyp:hlinkClr xmlns:ahyp="http://schemas.microsoft.com/office/drawing/2018/hyperlinkcolor" val="tx"/>
                    </a:ext>
                  </a:extLst>
                </a:hlinkClick>
              </a:rPr>
              <a:t>www.smartmicro.com</a:t>
            </a:r>
            <a:r>
              <a:rPr lang="en-US" sz="2067" b="0" dirty="0">
                <a:solidFill>
                  <a:schemeClr val="accent6">
                    <a:lumMod val="75000"/>
                  </a:schemeClr>
                </a:solidFill>
              </a:rPr>
              <a:t> </a:t>
            </a:r>
          </a:p>
        </p:txBody>
      </p:sp>
    </p:spTree>
    <p:extLst>
      <p:ext uri="{BB962C8B-B14F-4D97-AF65-F5344CB8AC3E}">
        <p14:creationId xmlns:p14="http://schemas.microsoft.com/office/powerpoint/2010/main" val="140352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3" name="Foliennummernplatzhalter 2"/>
          <p:cNvSpPr>
            <a:spLocks noGrp="1"/>
          </p:cNvSpPr>
          <p:nvPr>
            <p:ph type="sldNum" sz="quarter" idx="10"/>
          </p:nvPr>
        </p:nvSpPr>
        <p:spPr/>
        <p:txBody>
          <a:bodyPr/>
          <a:lstStyle/>
          <a:p>
            <a:pPr>
              <a:buFontTx/>
              <a:buNone/>
            </a:pPr>
            <a:fld id="{CB517210-C9AC-704B-9264-23B2BB5975E5}" type="slidenum">
              <a:rPr lang="de-DE" smtClean="0"/>
              <a:pPr>
                <a:buFontTx/>
                <a:buNone/>
              </a:pPr>
              <a:t>‹Nr.›</a:t>
            </a:fld>
            <a:endParaRPr lang="de-DE" dirty="0"/>
          </a:p>
        </p:txBody>
      </p:sp>
      <p:pic>
        <p:nvPicPr>
          <p:cNvPr id="4" name="Picture 1" descr="SMS_schriftzug.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15913715" cy="951612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 name="AutoShape 2"/>
          <p:cNvSpPr>
            <a:spLocks/>
          </p:cNvSpPr>
          <p:nvPr userDrawn="1"/>
        </p:nvSpPr>
        <p:spPr bwMode="auto">
          <a:xfrm>
            <a:off x="973061" y="4804660"/>
            <a:ext cx="7909891" cy="3279370"/>
          </a:xfrm>
          <a:prstGeom prst="roundRect">
            <a:avLst>
              <a:gd name="adj" fmla="val 4787"/>
            </a:avLst>
          </a:prstGeom>
          <a:solidFill>
            <a:srgbClr val="002D8F">
              <a:alpha val="44557"/>
            </a:srgbClr>
          </a:solidFill>
          <a:ln>
            <a:noFill/>
          </a:ln>
          <a:effectLst>
            <a:outerShdw blurRad="495300" dist="154500" dir="1960620" algn="ctr" rotWithShape="0">
              <a:srgbClr val="000000">
                <a:alpha val="49805"/>
              </a:srgbClr>
            </a:outerShdw>
          </a:effectLst>
          <a:extLst>
            <a:ext uri="{91240B29-F687-4f45-9708-019B960494DF}">
              <a14:hiddenLine xmlns:a14="http://schemas.microsoft.com/office/drawing/2010/main" xmlns="" w="12700" cap="flat" cmpd="sng">
                <a:solidFill>
                  <a:srgbClr val="000000"/>
                </a:solidFill>
                <a:prstDash val="solid"/>
                <a:miter lim="0"/>
                <a:headEnd/>
                <a:tailEnd/>
              </a14:hiddenLine>
            </a:ext>
          </a:extLst>
        </p:spPr>
        <p:txBody>
          <a:bodyPr lIns="0" tIns="0" rIns="0" bIns="0" anchor="ctr"/>
          <a:lstStyle/>
          <a:p>
            <a:endParaRPr lang="de-DE">
              <a:solidFill>
                <a:srgbClr val="FFFFFF"/>
              </a:solidFill>
            </a:endParaRPr>
          </a:p>
        </p:txBody>
      </p:sp>
      <p:sp>
        <p:nvSpPr>
          <p:cNvPr id="6" name="AutoShape 3"/>
          <p:cNvSpPr>
            <a:spLocks/>
          </p:cNvSpPr>
          <p:nvPr userDrawn="1"/>
        </p:nvSpPr>
        <p:spPr bwMode="auto">
          <a:xfrm>
            <a:off x="1296212" y="5466644"/>
            <a:ext cx="7263590" cy="15022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2817" tIns="32817" rIns="32817" bIns="32817" anchor="ctr"/>
          <a:lstStyle/>
          <a:p>
            <a:pPr algn="l">
              <a:buNone/>
            </a:pPr>
            <a:r>
              <a:rPr lang="de-DE" sz="4600" b="0" dirty="0" err="1">
                <a:solidFill>
                  <a:schemeClr val="bg1"/>
                </a:solidFill>
                <a:latin typeface="Helvetica Neue Light"/>
                <a:cs typeface="Helvetica Neue Light"/>
              </a:rPr>
              <a:t>Exceptional</a:t>
            </a:r>
            <a:r>
              <a:rPr lang="de-DE" sz="4600" b="0" dirty="0">
                <a:solidFill>
                  <a:schemeClr val="bg1"/>
                </a:solidFill>
                <a:latin typeface="Helvetica Neue Light"/>
                <a:cs typeface="Helvetica Neue Light"/>
              </a:rPr>
              <a:t> Performance.</a:t>
            </a:r>
          </a:p>
          <a:p>
            <a:pPr algn="l">
              <a:lnSpc>
                <a:spcPct val="140000"/>
              </a:lnSpc>
              <a:buNone/>
            </a:pPr>
            <a:r>
              <a:rPr lang="de-DE" sz="3100" b="0" dirty="0" err="1">
                <a:solidFill>
                  <a:srgbClr val="F4A641"/>
                </a:solidFill>
                <a:latin typeface="Helvetica Neue Light"/>
                <a:cs typeface="Helvetica Neue Light"/>
              </a:rPr>
              <a:t>www.smartmicro.de</a:t>
            </a:r>
            <a:endParaRPr lang="de-DE" sz="3100" b="0" dirty="0">
              <a:latin typeface="Helvetica Neue Light"/>
              <a:cs typeface="Helvetica Neue Light"/>
            </a:endParaRPr>
          </a:p>
        </p:txBody>
      </p:sp>
    </p:spTree>
    <p:extLst>
      <p:ext uri="{BB962C8B-B14F-4D97-AF65-F5344CB8AC3E}">
        <p14:creationId xmlns:p14="http://schemas.microsoft.com/office/powerpoint/2010/main" val="4269405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50000" decel="50000" fill="hold" nodeType="withEffect">
                                  <p:stCondLst>
                                    <p:cond delay="500"/>
                                  </p:stCondLst>
                                  <p:childTnLst>
                                    <p:animScale>
                                      <p:cBhvr>
                                        <p:cTn id="6" dur="2000" fill="hold"/>
                                        <p:tgtEl>
                                          <p:spTgt spid="4"/>
                                        </p:tgtEl>
                                      </p:cBhvr>
                                      <p:by x="150000" y="150000"/>
                                    </p:animScale>
                                  </p:childTnLst>
                                </p:cTn>
                              </p:par>
                              <p:par>
                                <p:cTn id="7" presetID="0" presetClass="path" presetSubtype="0" accel="50000" decel="50000" fill="hold" nodeType="withEffect">
                                  <p:stCondLst>
                                    <p:cond delay="0"/>
                                  </p:stCondLst>
                                  <p:childTnLst>
                                    <p:animMotion origin="layout" path="M -3.08157E-6 -4.02258E-6 L 0.02891 0.07508 " pathEditMode="relative" rAng="0" ptsTypes="AA">
                                      <p:cBhvr>
                                        <p:cTn id="8" dur="2000" fill="hold"/>
                                        <p:tgtEl>
                                          <p:spTgt spid="4"/>
                                        </p:tgtEl>
                                        <p:attrNameLst>
                                          <p:attrName>ppt_x</p:attrName>
                                          <p:attrName>ppt_y</p:attrName>
                                        </p:attrNameLst>
                                      </p:cBhvr>
                                      <p:rCtr x="1450" y="37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C1E8086-02AC-425B-96C0-9E659C78114A}"/>
              </a:ext>
            </a:extLst>
          </p:cNvPr>
          <p:cNvSpPr>
            <a:spLocks noGrp="1"/>
          </p:cNvSpPr>
          <p:nvPr>
            <p:ph type="sldNum" sz="quarter" idx="10"/>
          </p:nvPr>
        </p:nvSpPr>
        <p:spPr/>
        <p:txBody>
          <a:bodyPr/>
          <a:lstStyle/>
          <a:p>
            <a:pPr>
              <a:buFontTx/>
              <a:buNone/>
            </a:pPr>
            <a:fld id="{CB517210-C9AC-704B-9264-23B2BB5975E5}" type="slidenum">
              <a:rPr lang="de-DE" smtClean="0"/>
              <a:pPr>
                <a:buFontTx/>
                <a:buNone/>
              </a:pPr>
              <a:t>‹Nr.›</a:t>
            </a:fld>
            <a:endParaRPr lang="de-DE" dirty="0"/>
          </a:p>
        </p:txBody>
      </p:sp>
      <p:sp>
        <p:nvSpPr>
          <p:cNvPr id="7" name="Titel 6">
            <a:extLst>
              <a:ext uri="{FF2B5EF4-FFF2-40B4-BE49-F238E27FC236}">
                <a16:creationId xmlns:a16="http://schemas.microsoft.com/office/drawing/2014/main" id="{A5E08CD3-3570-410C-9929-6373722E5E46}"/>
              </a:ext>
            </a:extLst>
          </p:cNvPr>
          <p:cNvSpPr>
            <a:spLocks noGrp="1"/>
          </p:cNvSpPr>
          <p:nvPr>
            <p:ph type="title"/>
          </p:nvPr>
        </p:nvSpPr>
        <p:spPr>
          <a:xfrm>
            <a:off x="3600000" y="72000"/>
            <a:ext cx="9360000" cy="720000"/>
          </a:xfrm>
        </p:spPr>
        <p:txBody>
          <a:bodyPr>
            <a:normAutofit/>
          </a:bodyPr>
          <a:lstStyle>
            <a:lvl1pPr>
              <a:defRPr sz="2800">
                <a:solidFill>
                  <a:schemeClr val="tx1">
                    <a:lumMod val="75000"/>
                    <a:lumOff val="25000"/>
                  </a:schemeClr>
                </a:solidFill>
                <a:latin typeface="+mn-lt"/>
              </a:defRPr>
            </a:lvl1pPr>
          </a:lstStyle>
          <a:p>
            <a:r>
              <a:rPr lang="de-DE" dirty="0"/>
              <a:t>Mastertitelformat bearbeiten</a:t>
            </a:r>
          </a:p>
        </p:txBody>
      </p:sp>
      <p:sp>
        <p:nvSpPr>
          <p:cNvPr id="9" name="Bildplatzhalter 8">
            <a:extLst>
              <a:ext uri="{FF2B5EF4-FFF2-40B4-BE49-F238E27FC236}">
                <a16:creationId xmlns:a16="http://schemas.microsoft.com/office/drawing/2014/main" id="{A57C3896-C933-4502-BD06-AC3A6D3F5F81}"/>
              </a:ext>
            </a:extLst>
          </p:cNvPr>
          <p:cNvSpPr>
            <a:spLocks noGrp="1"/>
          </p:cNvSpPr>
          <p:nvPr>
            <p:ph type="pic" sz="quarter" idx="11"/>
          </p:nvPr>
        </p:nvSpPr>
        <p:spPr>
          <a:xfrm>
            <a:off x="180000" y="2058895"/>
            <a:ext cx="7740000" cy="5094779"/>
          </a:xfrm>
        </p:spPr>
        <p:txBody>
          <a:bodyPr/>
          <a:lstStyle>
            <a:lvl1pPr marL="0" indent="0">
              <a:buFontTx/>
              <a:buNone/>
              <a:defRPr/>
            </a:lvl1pPr>
          </a:lstStyle>
          <a:p>
            <a:endParaRPr lang="de-DE" dirty="0"/>
          </a:p>
        </p:txBody>
      </p:sp>
      <p:sp>
        <p:nvSpPr>
          <p:cNvPr id="12" name="Textplatzhalter 11">
            <a:extLst>
              <a:ext uri="{FF2B5EF4-FFF2-40B4-BE49-F238E27FC236}">
                <a16:creationId xmlns:a16="http://schemas.microsoft.com/office/drawing/2014/main" id="{924ABF27-C9D7-407D-8637-D7D031B4B488}"/>
              </a:ext>
            </a:extLst>
          </p:cNvPr>
          <p:cNvSpPr>
            <a:spLocks noGrp="1"/>
          </p:cNvSpPr>
          <p:nvPr>
            <p:ph type="body" sz="quarter" idx="12"/>
          </p:nvPr>
        </p:nvSpPr>
        <p:spPr>
          <a:xfrm>
            <a:off x="180000" y="1298834"/>
            <a:ext cx="15516000" cy="689068"/>
          </a:xfrm>
        </p:spPr>
        <p:txBody>
          <a:bodyPr/>
          <a:lstStyle>
            <a:lvl1pPr marL="0" indent="0">
              <a:buFontTx/>
              <a:buNone/>
              <a:defRPr/>
            </a:lvl1pPr>
          </a:lstStyle>
          <a:p>
            <a:pPr lvl="0"/>
            <a:r>
              <a:rPr lang="de-DE" dirty="0"/>
              <a:t>Mastertextformat bearbeiten</a:t>
            </a:r>
          </a:p>
        </p:txBody>
      </p:sp>
      <p:sp>
        <p:nvSpPr>
          <p:cNvPr id="14" name="Bildplatzhalter 13">
            <a:extLst>
              <a:ext uri="{FF2B5EF4-FFF2-40B4-BE49-F238E27FC236}">
                <a16:creationId xmlns:a16="http://schemas.microsoft.com/office/drawing/2014/main" id="{54E507D7-77FE-4E6B-BCA1-02163D8434E5}"/>
              </a:ext>
            </a:extLst>
          </p:cNvPr>
          <p:cNvSpPr>
            <a:spLocks noGrp="1"/>
          </p:cNvSpPr>
          <p:nvPr>
            <p:ph type="pic" sz="quarter" idx="13"/>
          </p:nvPr>
        </p:nvSpPr>
        <p:spPr>
          <a:xfrm>
            <a:off x="7956000" y="2059200"/>
            <a:ext cx="7740000" cy="5094000"/>
          </a:xfrm>
        </p:spPr>
        <p:txBody>
          <a:bodyPr/>
          <a:lstStyle>
            <a:lvl1pPr marL="0" indent="0">
              <a:buFontTx/>
              <a:buNone/>
              <a:defRPr/>
            </a:lvl1pPr>
          </a:lstStyle>
          <a:p>
            <a:endParaRPr lang="de-DE" dirty="0"/>
          </a:p>
        </p:txBody>
      </p:sp>
    </p:spTree>
    <p:extLst>
      <p:ext uri="{BB962C8B-B14F-4D97-AF65-F5344CB8AC3E}">
        <p14:creationId xmlns:p14="http://schemas.microsoft.com/office/powerpoint/2010/main" val="2664569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813" userDrawn="1">
          <p15:clr>
            <a:srgbClr val="FBAE40"/>
          </p15:clr>
        </p15:guide>
        <p15:guide id="2" pos="4965"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C1E8086-02AC-425B-96C0-9E659C78114A}"/>
              </a:ext>
            </a:extLst>
          </p:cNvPr>
          <p:cNvSpPr>
            <a:spLocks noGrp="1"/>
          </p:cNvSpPr>
          <p:nvPr>
            <p:ph type="sldNum" sz="quarter" idx="10"/>
          </p:nvPr>
        </p:nvSpPr>
        <p:spPr/>
        <p:txBody>
          <a:bodyPr/>
          <a:lstStyle/>
          <a:p>
            <a:pPr>
              <a:buFontTx/>
              <a:buNone/>
            </a:pPr>
            <a:fld id="{CB517210-C9AC-704B-9264-23B2BB5975E5}" type="slidenum">
              <a:rPr lang="de-DE" smtClean="0"/>
              <a:pPr>
                <a:buFontTx/>
                <a:buNone/>
              </a:pPr>
              <a:t>‹Nr.›</a:t>
            </a:fld>
            <a:endParaRPr lang="de-DE" dirty="0"/>
          </a:p>
        </p:txBody>
      </p:sp>
      <p:sp>
        <p:nvSpPr>
          <p:cNvPr id="7" name="Titel 6">
            <a:extLst>
              <a:ext uri="{FF2B5EF4-FFF2-40B4-BE49-F238E27FC236}">
                <a16:creationId xmlns:a16="http://schemas.microsoft.com/office/drawing/2014/main" id="{A5E08CD3-3570-410C-9929-6373722E5E46}"/>
              </a:ext>
            </a:extLst>
          </p:cNvPr>
          <p:cNvSpPr>
            <a:spLocks noGrp="1"/>
          </p:cNvSpPr>
          <p:nvPr>
            <p:ph type="title"/>
          </p:nvPr>
        </p:nvSpPr>
        <p:spPr>
          <a:xfrm>
            <a:off x="3600000" y="72000"/>
            <a:ext cx="9360000" cy="720000"/>
          </a:xfrm>
        </p:spPr>
        <p:txBody>
          <a:bodyPr>
            <a:normAutofit/>
          </a:bodyPr>
          <a:lstStyle>
            <a:lvl1pPr>
              <a:defRPr sz="2800">
                <a:solidFill>
                  <a:schemeClr val="tx1">
                    <a:lumMod val="75000"/>
                    <a:lumOff val="25000"/>
                  </a:schemeClr>
                </a:solidFill>
              </a:defRPr>
            </a:lvl1pPr>
          </a:lstStyle>
          <a:p>
            <a:r>
              <a:rPr lang="de-DE" dirty="0"/>
              <a:t>Mastertitelformat bearbeiten</a:t>
            </a:r>
          </a:p>
        </p:txBody>
      </p:sp>
      <p:sp>
        <p:nvSpPr>
          <p:cNvPr id="9" name="Bildplatzhalter 8">
            <a:extLst>
              <a:ext uri="{FF2B5EF4-FFF2-40B4-BE49-F238E27FC236}">
                <a16:creationId xmlns:a16="http://schemas.microsoft.com/office/drawing/2014/main" id="{A57C3896-C933-4502-BD06-AC3A6D3F5F81}"/>
              </a:ext>
            </a:extLst>
          </p:cNvPr>
          <p:cNvSpPr>
            <a:spLocks noGrp="1"/>
          </p:cNvSpPr>
          <p:nvPr>
            <p:ph type="pic" sz="quarter" idx="11"/>
          </p:nvPr>
        </p:nvSpPr>
        <p:spPr>
          <a:xfrm>
            <a:off x="688490" y="2039659"/>
            <a:ext cx="7560000" cy="5094000"/>
          </a:xfrm>
        </p:spPr>
        <p:txBody>
          <a:bodyPr/>
          <a:lstStyle>
            <a:lvl1pPr marL="457200" indent="-457200">
              <a:buFont typeface="Arial" panose="020B0604020202020204" pitchFamily="34" charset="0"/>
              <a:buChar char="•"/>
              <a:defRPr/>
            </a:lvl1pPr>
          </a:lstStyle>
          <a:p>
            <a:endParaRPr lang="de-DE" dirty="0"/>
          </a:p>
        </p:txBody>
      </p:sp>
      <p:sp>
        <p:nvSpPr>
          <p:cNvPr id="12" name="Textplatzhalter 11">
            <a:extLst>
              <a:ext uri="{FF2B5EF4-FFF2-40B4-BE49-F238E27FC236}">
                <a16:creationId xmlns:a16="http://schemas.microsoft.com/office/drawing/2014/main" id="{924ABF27-C9D7-407D-8637-D7D031B4B488}"/>
              </a:ext>
            </a:extLst>
          </p:cNvPr>
          <p:cNvSpPr>
            <a:spLocks noGrp="1"/>
          </p:cNvSpPr>
          <p:nvPr>
            <p:ph type="body" sz="quarter" idx="12"/>
          </p:nvPr>
        </p:nvSpPr>
        <p:spPr>
          <a:xfrm>
            <a:off x="688490" y="1256647"/>
            <a:ext cx="7896112" cy="689068"/>
          </a:xfrm>
        </p:spPr>
        <p:txBody>
          <a:bodyPr/>
          <a:lstStyle>
            <a:lvl1pPr marL="0" indent="0">
              <a:buFontTx/>
              <a:buNone/>
              <a:defRPr/>
            </a:lvl1pPr>
          </a:lstStyle>
          <a:p>
            <a:pPr lvl="0"/>
            <a:r>
              <a:rPr lang="de-DE" dirty="0"/>
              <a:t>Mastertextformat bearbeiten</a:t>
            </a:r>
          </a:p>
        </p:txBody>
      </p:sp>
      <p:sp>
        <p:nvSpPr>
          <p:cNvPr id="14" name="Bildplatzhalter 13">
            <a:extLst>
              <a:ext uri="{FF2B5EF4-FFF2-40B4-BE49-F238E27FC236}">
                <a16:creationId xmlns:a16="http://schemas.microsoft.com/office/drawing/2014/main" id="{54E507D7-77FE-4E6B-BCA1-02163D8434E5}"/>
              </a:ext>
            </a:extLst>
          </p:cNvPr>
          <p:cNvSpPr>
            <a:spLocks noGrp="1"/>
          </p:cNvSpPr>
          <p:nvPr>
            <p:ph type="pic" sz="quarter" idx="13"/>
          </p:nvPr>
        </p:nvSpPr>
        <p:spPr>
          <a:xfrm>
            <a:off x="7992000" y="2041200"/>
            <a:ext cx="7560000" cy="5094000"/>
          </a:xfrm>
        </p:spPr>
        <p:txBody>
          <a:bodyPr/>
          <a:lstStyle>
            <a:lvl1pPr marL="0" indent="0">
              <a:buNone/>
              <a:defRPr/>
            </a:lvl1pPr>
          </a:lstStyle>
          <a:p>
            <a:endParaRPr lang="de-DE" dirty="0"/>
          </a:p>
        </p:txBody>
      </p:sp>
      <p:sp>
        <p:nvSpPr>
          <p:cNvPr id="10" name="Inhaltsplatzhalter 21">
            <a:extLst>
              <a:ext uri="{FF2B5EF4-FFF2-40B4-BE49-F238E27FC236}">
                <a16:creationId xmlns:a16="http://schemas.microsoft.com/office/drawing/2014/main" id="{772B3ED3-0E6A-4864-965E-155A22195EDC}"/>
              </a:ext>
            </a:extLst>
          </p:cNvPr>
          <p:cNvSpPr>
            <a:spLocks noGrp="1"/>
          </p:cNvSpPr>
          <p:nvPr>
            <p:ph sz="quarter" idx="29"/>
          </p:nvPr>
        </p:nvSpPr>
        <p:spPr>
          <a:xfrm>
            <a:off x="1559887" y="7228383"/>
            <a:ext cx="6153318" cy="486978"/>
          </a:xfrm>
        </p:spPr>
        <p:txBody>
          <a:bodyPr>
            <a:noAutofit/>
          </a:bodyPr>
          <a:lstStyle>
            <a:lvl1pPr marL="0" indent="0" algn="ctr">
              <a:buNone/>
              <a:defRPr sz="1800">
                <a:solidFill>
                  <a:schemeClr val="tx1">
                    <a:lumMod val="75000"/>
                    <a:lumOff val="25000"/>
                  </a:schemeClr>
                </a:solidFill>
              </a:defRPr>
            </a:lvl1pPr>
          </a:lstStyle>
          <a:p>
            <a:pPr lvl="0"/>
            <a:r>
              <a:rPr lang="de-DE" dirty="0"/>
              <a:t>Mastertextformat bearbeiten</a:t>
            </a:r>
          </a:p>
        </p:txBody>
      </p:sp>
      <p:sp>
        <p:nvSpPr>
          <p:cNvPr id="11" name="Inhaltsplatzhalter 21">
            <a:extLst>
              <a:ext uri="{FF2B5EF4-FFF2-40B4-BE49-F238E27FC236}">
                <a16:creationId xmlns:a16="http://schemas.microsoft.com/office/drawing/2014/main" id="{69BEE030-66FF-45A6-A4B4-D820F49C76CB}"/>
              </a:ext>
            </a:extLst>
          </p:cNvPr>
          <p:cNvSpPr>
            <a:spLocks noGrp="1"/>
          </p:cNvSpPr>
          <p:nvPr>
            <p:ph sz="quarter" idx="30"/>
          </p:nvPr>
        </p:nvSpPr>
        <p:spPr>
          <a:xfrm>
            <a:off x="9133298" y="7756413"/>
            <a:ext cx="6153318" cy="486978"/>
          </a:xfrm>
        </p:spPr>
        <p:txBody>
          <a:bodyPr>
            <a:noAutofit/>
          </a:bodyPr>
          <a:lstStyle>
            <a:lvl1pPr marL="0" indent="0" algn="ctr">
              <a:buNone/>
              <a:defRPr sz="1800">
                <a:solidFill>
                  <a:schemeClr val="bg1"/>
                </a:solidFill>
              </a:defRPr>
            </a:lvl1pPr>
          </a:lstStyle>
          <a:p>
            <a:pPr lvl="0"/>
            <a:r>
              <a:rPr lang="de-DE" dirty="0"/>
              <a:t>Mastertextformat bearbeiten</a:t>
            </a:r>
          </a:p>
        </p:txBody>
      </p:sp>
      <p:sp>
        <p:nvSpPr>
          <p:cNvPr id="5" name="Bildplatzhalter 4">
            <a:extLst>
              <a:ext uri="{FF2B5EF4-FFF2-40B4-BE49-F238E27FC236}">
                <a16:creationId xmlns:a16="http://schemas.microsoft.com/office/drawing/2014/main" id="{AC256E53-B452-42D9-8077-4E5FF2ED4AAA}"/>
              </a:ext>
            </a:extLst>
          </p:cNvPr>
          <p:cNvSpPr>
            <a:spLocks noGrp="1"/>
          </p:cNvSpPr>
          <p:nvPr>
            <p:ph type="pic" sz="quarter" idx="31"/>
          </p:nvPr>
        </p:nvSpPr>
        <p:spPr>
          <a:xfrm>
            <a:off x="8918090" y="1254297"/>
            <a:ext cx="6368526" cy="1894603"/>
          </a:xfrm>
        </p:spPr>
        <p:txBody>
          <a:bodyPr/>
          <a:lstStyle>
            <a:lvl1pPr marL="0" indent="0">
              <a:buNone/>
              <a:defRPr/>
            </a:lvl1pPr>
          </a:lstStyle>
          <a:p>
            <a:endParaRPr lang="de-DE" dirty="0"/>
          </a:p>
        </p:txBody>
      </p:sp>
    </p:spTree>
    <p:extLst>
      <p:ext uri="{BB962C8B-B14F-4D97-AF65-F5344CB8AC3E}">
        <p14:creationId xmlns:p14="http://schemas.microsoft.com/office/powerpoint/2010/main" val="3572278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813">
          <p15:clr>
            <a:srgbClr val="FBAE40"/>
          </p15:clr>
        </p15:guide>
        <p15:guide id="2" pos="4965">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Fußzeilenplatzhalter 4"/>
          <p:cNvSpPr txBox="1">
            <a:spLocks/>
          </p:cNvSpPr>
          <p:nvPr userDrawn="1"/>
        </p:nvSpPr>
        <p:spPr>
          <a:xfrm>
            <a:off x="-84083" y="8656819"/>
            <a:ext cx="4698124" cy="316540"/>
          </a:xfrm>
          <a:prstGeom prst="rect">
            <a:avLst/>
          </a:prstGeom>
        </p:spPr>
        <p:txBody>
          <a:bodyPr/>
          <a:lstStyle>
            <a:defPPr>
              <a:defRPr lang="en-US"/>
            </a:defPPr>
            <a:lvl1pPr algn="l" rtl="0" fontAlgn="base">
              <a:spcBef>
                <a:spcPct val="0"/>
              </a:spcBef>
              <a:spcAft>
                <a:spcPct val="0"/>
              </a:spcAft>
              <a:buSzPct val="103000"/>
              <a:buChar char="•"/>
              <a:defRPr lang="de-DE" sz="1050" b="1" kern="1200" dirty="0">
                <a:solidFill>
                  <a:schemeClr val="bg1">
                    <a:lumMod val="75000"/>
                  </a:schemeClr>
                </a:solidFill>
                <a:latin typeface="Helvetica" pitchFamily="1" charset="0"/>
                <a:ea typeface="ヒラギノ角ゴ Pro W3" charset="0"/>
                <a:cs typeface="ヒラギノ角ゴ Pro W3" charset="0"/>
                <a:sym typeface="Gill Sans" pitchFamily="1" charset="0"/>
              </a:defRPr>
            </a:lvl1pPr>
            <a:lvl2pPr marL="494361" algn="l" rtl="0" fontAlgn="base">
              <a:spcBef>
                <a:spcPct val="0"/>
              </a:spcBef>
              <a:spcAft>
                <a:spcPct val="0"/>
              </a:spcAft>
              <a:buSzPct val="103000"/>
              <a:buChar char="•"/>
              <a:defRPr sz="2200" b="1" kern="1200">
                <a:solidFill>
                  <a:srgbClr val="4D4D4D"/>
                </a:solidFill>
                <a:latin typeface="Helvetica" pitchFamily="1" charset="0"/>
                <a:ea typeface="ヒラギノ角ゴ Pro W3" charset="0"/>
                <a:cs typeface="ヒラギノ角ゴ Pro W3" charset="0"/>
                <a:sym typeface="Gill Sans" pitchFamily="1" charset="0"/>
              </a:defRPr>
            </a:lvl2pPr>
            <a:lvl3pPr marL="988726" algn="l" rtl="0" fontAlgn="base">
              <a:spcBef>
                <a:spcPct val="0"/>
              </a:spcBef>
              <a:spcAft>
                <a:spcPct val="0"/>
              </a:spcAft>
              <a:buSzPct val="103000"/>
              <a:buChar char="•"/>
              <a:defRPr sz="2200" b="1" kern="1200">
                <a:solidFill>
                  <a:srgbClr val="4D4D4D"/>
                </a:solidFill>
                <a:latin typeface="Helvetica" pitchFamily="1" charset="0"/>
                <a:ea typeface="ヒラギノ角ゴ Pro W3" charset="0"/>
                <a:cs typeface="ヒラギノ角ゴ Pro W3" charset="0"/>
                <a:sym typeface="Gill Sans" pitchFamily="1" charset="0"/>
              </a:defRPr>
            </a:lvl3pPr>
            <a:lvl4pPr marL="1483087" algn="l" rtl="0" fontAlgn="base">
              <a:spcBef>
                <a:spcPct val="0"/>
              </a:spcBef>
              <a:spcAft>
                <a:spcPct val="0"/>
              </a:spcAft>
              <a:buSzPct val="103000"/>
              <a:buChar char="•"/>
              <a:defRPr sz="2200" b="1" kern="1200">
                <a:solidFill>
                  <a:srgbClr val="4D4D4D"/>
                </a:solidFill>
                <a:latin typeface="Helvetica" pitchFamily="1" charset="0"/>
                <a:ea typeface="ヒラギノ角ゴ Pro W3" charset="0"/>
                <a:cs typeface="ヒラギノ角ゴ Pro W3" charset="0"/>
                <a:sym typeface="Gill Sans" pitchFamily="1" charset="0"/>
              </a:defRPr>
            </a:lvl4pPr>
            <a:lvl5pPr marL="1977450" algn="l" rtl="0" fontAlgn="base">
              <a:spcBef>
                <a:spcPct val="0"/>
              </a:spcBef>
              <a:spcAft>
                <a:spcPct val="0"/>
              </a:spcAft>
              <a:buSzPct val="103000"/>
              <a:buChar char="•"/>
              <a:defRPr sz="2200" b="1" kern="1200">
                <a:solidFill>
                  <a:srgbClr val="4D4D4D"/>
                </a:solidFill>
                <a:latin typeface="Helvetica" pitchFamily="1" charset="0"/>
                <a:ea typeface="ヒラギノ角ゴ Pro W3" charset="0"/>
                <a:cs typeface="ヒラギノ角ゴ Pro W3" charset="0"/>
                <a:sym typeface="Gill Sans" pitchFamily="1" charset="0"/>
              </a:defRPr>
            </a:lvl5pPr>
            <a:lvl6pPr marL="2471814" algn="l" defTabSz="988726" rtl="0" eaLnBrk="1" latinLnBrk="0" hangingPunct="1">
              <a:defRPr sz="2200" b="1" kern="1200">
                <a:solidFill>
                  <a:srgbClr val="4D4D4D"/>
                </a:solidFill>
                <a:latin typeface="Helvetica" pitchFamily="1" charset="0"/>
                <a:ea typeface="ヒラギノ角ゴ Pro W3" charset="0"/>
                <a:cs typeface="ヒラギノ角ゴ Pro W3" charset="0"/>
                <a:sym typeface="Gill Sans" pitchFamily="1" charset="0"/>
              </a:defRPr>
            </a:lvl6pPr>
            <a:lvl7pPr marL="2966174" algn="l" defTabSz="988726" rtl="0" eaLnBrk="1" latinLnBrk="0" hangingPunct="1">
              <a:defRPr sz="2200" b="1" kern="1200">
                <a:solidFill>
                  <a:srgbClr val="4D4D4D"/>
                </a:solidFill>
                <a:latin typeface="Helvetica" pitchFamily="1" charset="0"/>
                <a:ea typeface="ヒラギノ角ゴ Pro W3" charset="0"/>
                <a:cs typeface="ヒラギノ角ゴ Pro W3" charset="0"/>
                <a:sym typeface="Gill Sans" pitchFamily="1" charset="0"/>
              </a:defRPr>
            </a:lvl7pPr>
            <a:lvl8pPr marL="3460538" algn="l" defTabSz="988726" rtl="0" eaLnBrk="1" latinLnBrk="0" hangingPunct="1">
              <a:defRPr sz="2200" b="1" kern="1200">
                <a:solidFill>
                  <a:srgbClr val="4D4D4D"/>
                </a:solidFill>
                <a:latin typeface="Helvetica" pitchFamily="1" charset="0"/>
                <a:ea typeface="ヒラギノ角ゴ Pro W3" charset="0"/>
                <a:cs typeface="ヒラギノ角ゴ Pro W3" charset="0"/>
                <a:sym typeface="Gill Sans" pitchFamily="1" charset="0"/>
              </a:defRPr>
            </a:lvl8pPr>
            <a:lvl9pPr marL="3954899" algn="l" defTabSz="988726" rtl="0" eaLnBrk="1" latinLnBrk="0" hangingPunct="1">
              <a:defRPr sz="2200" b="1" kern="1200">
                <a:solidFill>
                  <a:srgbClr val="4D4D4D"/>
                </a:solidFill>
                <a:latin typeface="Helvetica" pitchFamily="1" charset="0"/>
                <a:ea typeface="ヒラギノ角ゴ Pro W3" charset="0"/>
                <a:cs typeface="ヒラギノ角ゴ Pro W3" charset="0"/>
                <a:sym typeface="Gill Sans" pitchFamily="1" charset="0"/>
              </a:defRPr>
            </a:lvl9pPr>
          </a:lstStyle>
          <a:p>
            <a:pPr>
              <a:buFontTx/>
              <a:buNone/>
            </a:pPr>
            <a:r>
              <a:rPr lang="en-GB" dirty="0"/>
              <a:t>CONFIDENTIAL AND PROPRIETARY</a:t>
            </a:r>
          </a:p>
          <a:p>
            <a:pPr>
              <a:buFontTx/>
              <a:buNone/>
            </a:pPr>
            <a:endParaRPr lang="en-GB" dirty="0"/>
          </a:p>
        </p:txBody>
      </p:sp>
      <p:sp>
        <p:nvSpPr>
          <p:cNvPr id="11" name="Foliennummernplatzhalter 5"/>
          <p:cNvSpPr>
            <a:spLocks noGrp="1"/>
          </p:cNvSpPr>
          <p:nvPr>
            <p:ph type="sldNum" sz="quarter" idx="4"/>
          </p:nvPr>
        </p:nvSpPr>
        <p:spPr>
          <a:xfrm>
            <a:off x="15166427" y="8528298"/>
            <a:ext cx="597447" cy="471704"/>
          </a:xfrm>
          <a:prstGeom prst="rect">
            <a:avLst/>
          </a:prstGeom>
        </p:spPr>
        <p:txBody>
          <a:bodyPr/>
          <a:lstStyle>
            <a:lvl1pPr>
              <a:buFontTx/>
              <a:buNone/>
              <a:defRPr lang="de-DE" sz="1050" b="1" kern="1200" smtClean="0">
                <a:solidFill>
                  <a:schemeClr val="bg1">
                    <a:lumMod val="75000"/>
                  </a:schemeClr>
                </a:solidFill>
                <a:latin typeface="Helvetica" pitchFamily="1" charset="0"/>
                <a:ea typeface="ヒラギノ角ゴ Pro W3" charset="0"/>
                <a:cs typeface="ヒラギノ角ゴ Pro W3" charset="0"/>
                <a:sym typeface="Gill Sans" pitchFamily="1" charset="0"/>
              </a:defRPr>
            </a:lvl1pPr>
          </a:lstStyle>
          <a:p>
            <a:fld id="{CB517210-C9AC-704B-9264-23B2BB5975E5}" type="slidenum">
              <a:rPr lang="en-US" smtClean="0"/>
              <a:pPr/>
              <a:t>‹Nr.›</a:t>
            </a:fld>
            <a:endParaRPr lang="en-US" dirty="0"/>
          </a:p>
        </p:txBody>
      </p:sp>
      <p:sp>
        <p:nvSpPr>
          <p:cNvPr id="2" name="Titelplatzhalter 1"/>
          <p:cNvSpPr>
            <a:spLocks noGrp="1"/>
          </p:cNvSpPr>
          <p:nvPr>
            <p:ph type="title"/>
          </p:nvPr>
        </p:nvSpPr>
        <p:spPr>
          <a:xfrm>
            <a:off x="1692000" y="1659600"/>
            <a:ext cx="5994828" cy="612147"/>
          </a:xfrm>
          <a:prstGeom prst="rect">
            <a:avLst/>
          </a:prstGeom>
        </p:spPr>
        <p:txBody>
          <a:bodyPr vert="horz" lIns="140677" tIns="70339" rIns="140677" bIns="70339" rtlCol="0" anchor="ctr">
            <a:normAutofit/>
          </a:bodyPr>
          <a:lstStyle/>
          <a:p>
            <a:r>
              <a:rPr lang="de-DE" dirty="0"/>
              <a:t>Mastertitelformat bearbeiten</a:t>
            </a:r>
          </a:p>
        </p:txBody>
      </p:sp>
      <p:sp>
        <p:nvSpPr>
          <p:cNvPr id="3" name="Textplatzhalter 2"/>
          <p:cNvSpPr>
            <a:spLocks noGrp="1"/>
          </p:cNvSpPr>
          <p:nvPr>
            <p:ph type="body" idx="1"/>
          </p:nvPr>
        </p:nvSpPr>
        <p:spPr>
          <a:xfrm>
            <a:off x="1692000" y="2271747"/>
            <a:ext cx="13031268" cy="5591408"/>
          </a:xfrm>
          <a:prstGeom prst="rect">
            <a:avLst/>
          </a:prstGeom>
        </p:spPr>
        <p:txBody>
          <a:bodyPr vert="horz" lIns="140677" tIns="70339" rIns="140677" bIns="70339" rtlCol="0">
            <a:normAutofit/>
          </a:bodyPr>
          <a:lstStyle/>
          <a:p>
            <a:pPr marL="457200" lvl="0" indent="-457200" algn="l" defTabSz="703386" rtl="0" eaLnBrk="1" fontAlgn="base" latinLnBrk="0" hangingPunct="1">
              <a:spcBef>
                <a:spcPts val="1200"/>
              </a:spcBef>
              <a:spcAft>
                <a:spcPct val="0"/>
              </a:spcAft>
              <a:buClr>
                <a:srgbClr val="002060"/>
              </a:buClr>
              <a:buSzPct val="103000"/>
            </a:pPr>
            <a:r>
              <a:rPr lang="de-DE" dirty="0"/>
              <a:t>Mastertextformat bearbeiten</a:t>
            </a:r>
          </a:p>
          <a:p>
            <a:pPr marL="902349" lvl="1" indent="-293688" algn="l" defTabSz="703386" rtl="0" eaLnBrk="1" fontAlgn="base" latinLnBrk="0" hangingPunct="1">
              <a:spcBef>
                <a:spcPts val="1200"/>
              </a:spcBef>
              <a:spcAft>
                <a:spcPct val="0"/>
              </a:spcAft>
              <a:buClr>
                <a:srgbClr val="002060"/>
              </a:buClr>
              <a:buSzPct val="103000"/>
            </a:pPr>
            <a:r>
              <a:rPr lang="de-DE" dirty="0"/>
              <a:t>Zweite Ebene</a:t>
            </a:r>
          </a:p>
          <a:p>
            <a:pPr marL="1511014" lvl="2" indent="-293688" algn="l" defTabSz="703386" rtl="0" eaLnBrk="1" fontAlgn="base" latinLnBrk="0" hangingPunct="1">
              <a:spcBef>
                <a:spcPts val="1200"/>
              </a:spcBef>
              <a:spcAft>
                <a:spcPct val="0"/>
              </a:spcAft>
              <a:buClr>
                <a:srgbClr val="002060"/>
              </a:buClr>
              <a:buSzPct val="103000"/>
            </a:pPr>
            <a:r>
              <a:rPr lang="de-DE" dirty="0"/>
              <a:t>Dritte Ebene</a:t>
            </a:r>
          </a:p>
        </p:txBody>
      </p:sp>
      <p:pic>
        <p:nvPicPr>
          <p:cNvPr id="7" name="Grafik 6">
            <a:extLst>
              <a:ext uri="{FF2B5EF4-FFF2-40B4-BE49-F238E27FC236}">
                <a16:creationId xmlns:a16="http://schemas.microsoft.com/office/drawing/2014/main" id="{5C6E6C7F-A6F8-4DA6-B489-05B147017D21}"/>
              </a:ext>
            </a:extLst>
          </p:cNvPr>
          <p:cNvPicPr>
            <a:picLocks noChangeAspect="1"/>
          </p:cNvPicPr>
          <p:nvPr userDrawn="1"/>
        </p:nvPicPr>
        <p:blipFill>
          <a:blip r:embed="rId24" cstate="screen">
            <a:extLst>
              <a:ext uri="{28A0092B-C50C-407E-A947-70E740481C1C}">
                <a14:useLocalDpi xmlns:a14="http://schemas.microsoft.com/office/drawing/2010/main"/>
              </a:ext>
            </a:extLst>
          </a:blip>
          <a:stretch>
            <a:fillRect/>
          </a:stretch>
        </p:blipFill>
        <p:spPr>
          <a:xfrm>
            <a:off x="38012" y="6998"/>
            <a:ext cx="2987144" cy="834817"/>
          </a:xfrm>
          <a:prstGeom prst="rect">
            <a:avLst/>
          </a:prstGeom>
        </p:spPr>
      </p:pic>
      <p:sp>
        <p:nvSpPr>
          <p:cNvPr id="9" name="Rechteck 8">
            <a:extLst>
              <a:ext uri="{FF2B5EF4-FFF2-40B4-BE49-F238E27FC236}">
                <a16:creationId xmlns:a16="http://schemas.microsoft.com/office/drawing/2014/main" id="{8A855838-AA46-49C4-A4E9-12A1762A8842}"/>
              </a:ext>
            </a:extLst>
          </p:cNvPr>
          <p:cNvSpPr/>
          <p:nvPr userDrawn="1"/>
        </p:nvSpPr>
        <p:spPr>
          <a:xfrm>
            <a:off x="-1" y="945400"/>
            <a:ext cx="15763875" cy="216000"/>
          </a:xfrm>
          <a:prstGeom prst="rect">
            <a:avLst/>
          </a:prstGeom>
          <a:solidFill>
            <a:srgbClr val="EE8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None/>
            </a:pPr>
            <a:endParaRPr lang="de-DE" dirty="0"/>
          </a:p>
        </p:txBody>
      </p:sp>
      <p:grpSp>
        <p:nvGrpSpPr>
          <p:cNvPr id="10" name="Gruppieren 9">
            <a:extLst>
              <a:ext uri="{FF2B5EF4-FFF2-40B4-BE49-F238E27FC236}">
                <a16:creationId xmlns:a16="http://schemas.microsoft.com/office/drawing/2014/main" id="{F025AE64-D374-4DC0-8939-CE98AE39CDBA}"/>
              </a:ext>
            </a:extLst>
          </p:cNvPr>
          <p:cNvGrpSpPr/>
          <p:nvPr userDrawn="1"/>
        </p:nvGrpSpPr>
        <p:grpSpPr>
          <a:xfrm>
            <a:off x="0" y="8151953"/>
            <a:ext cx="15763874" cy="707886"/>
            <a:chOff x="-4" y="5677171"/>
            <a:chExt cx="12192001" cy="1187179"/>
          </a:xfrm>
        </p:grpSpPr>
        <p:sp>
          <p:nvSpPr>
            <p:cNvPr id="12" name="Rechtwinkliges Dreieck 3">
              <a:extLst>
                <a:ext uri="{FF2B5EF4-FFF2-40B4-BE49-F238E27FC236}">
                  <a16:creationId xmlns:a16="http://schemas.microsoft.com/office/drawing/2014/main" id="{2E2FC071-531B-4134-BC7A-902DB7EFBB5F}"/>
                </a:ext>
              </a:extLst>
            </p:cNvPr>
            <p:cNvSpPr/>
            <p:nvPr userDrawn="1"/>
          </p:nvSpPr>
          <p:spPr>
            <a:xfrm flipV="1">
              <a:off x="1" y="5812020"/>
              <a:ext cx="5689600" cy="989807"/>
            </a:xfrm>
            <a:custGeom>
              <a:avLst/>
              <a:gdLst>
                <a:gd name="connsiteX0" fmla="*/ 0 w 5602514"/>
                <a:gd name="connsiteY0" fmla="*/ 989807 h 989807"/>
                <a:gd name="connsiteX1" fmla="*/ 0 w 5602514"/>
                <a:gd name="connsiteY1" fmla="*/ 0 h 989807"/>
                <a:gd name="connsiteX2" fmla="*/ 5602514 w 5602514"/>
                <a:gd name="connsiteY2" fmla="*/ 989807 h 989807"/>
                <a:gd name="connsiteX3" fmla="*/ 0 w 5602514"/>
                <a:gd name="connsiteY3" fmla="*/ 989807 h 989807"/>
                <a:gd name="connsiteX0" fmla="*/ 0 w 5631543"/>
                <a:gd name="connsiteY0" fmla="*/ 989807 h 989807"/>
                <a:gd name="connsiteX1" fmla="*/ 0 w 5631543"/>
                <a:gd name="connsiteY1" fmla="*/ 0 h 989807"/>
                <a:gd name="connsiteX2" fmla="*/ 5631543 w 5631543"/>
                <a:gd name="connsiteY2" fmla="*/ 467293 h 989807"/>
                <a:gd name="connsiteX3" fmla="*/ 0 w 5631543"/>
                <a:gd name="connsiteY3" fmla="*/ 989807 h 989807"/>
                <a:gd name="connsiteX0" fmla="*/ 0 w 5689600"/>
                <a:gd name="connsiteY0" fmla="*/ 989807 h 989807"/>
                <a:gd name="connsiteX1" fmla="*/ 0 w 5689600"/>
                <a:gd name="connsiteY1" fmla="*/ 0 h 989807"/>
                <a:gd name="connsiteX2" fmla="*/ 5689600 w 5689600"/>
                <a:gd name="connsiteY2" fmla="*/ 481807 h 989807"/>
                <a:gd name="connsiteX3" fmla="*/ 0 w 5689600"/>
                <a:gd name="connsiteY3" fmla="*/ 989807 h 989807"/>
              </a:gdLst>
              <a:ahLst/>
              <a:cxnLst>
                <a:cxn ang="0">
                  <a:pos x="connsiteX0" y="connsiteY0"/>
                </a:cxn>
                <a:cxn ang="0">
                  <a:pos x="connsiteX1" y="connsiteY1"/>
                </a:cxn>
                <a:cxn ang="0">
                  <a:pos x="connsiteX2" y="connsiteY2"/>
                </a:cxn>
                <a:cxn ang="0">
                  <a:pos x="connsiteX3" y="connsiteY3"/>
                </a:cxn>
              </a:cxnLst>
              <a:rect l="l" t="t" r="r" b="b"/>
              <a:pathLst>
                <a:path w="5689600" h="989807">
                  <a:moveTo>
                    <a:pt x="0" y="989807"/>
                  </a:moveTo>
                  <a:lnTo>
                    <a:pt x="0" y="0"/>
                  </a:lnTo>
                  <a:lnTo>
                    <a:pt x="5689600" y="481807"/>
                  </a:lnTo>
                  <a:lnTo>
                    <a:pt x="0" y="989807"/>
                  </a:lnTo>
                  <a:close/>
                </a:path>
              </a:pathLst>
            </a:custGeom>
            <a:solidFill>
              <a:srgbClr val="EE8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None/>
              </a:pPr>
              <a:endParaRPr lang="de-DE"/>
            </a:p>
          </p:txBody>
        </p:sp>
        <p:sp>
          <p:nvSpPr>
            <p:cNvPr id="13" name="Rechtwinkliges Dreieck 7">
              <a:extLst>
                <a:ext uri="{FF2B5EF4-FFF2-40B4-BE49-F238E27FC236}">
                  <a16:creationId xmlns:a16="http://schemas.microsoft.com/office/drawing/2014/main" id="{B4DB3739-0DC3-43BB-AE78-9F9680993A4B}"/>
                </a:ext>
              </a:extLst>
            </p:cNvPr>
            <p:cNvSpPr/>
            <p:nvPr userDrawn="1"/>
          </p:nvSpPr>
          <p:spPr>
            <a:xfrm flipH="1">
              <a:off x="-4" y="5677171"/>
              <a:ext cx="12192001" cy="1187179"/>
            </a:xfrm>
            <a:custGeom>
              <a:avLst/>
              <a:gdLst>
                <a:gd name="connsiteX0" fmla="*/ 0 w 12438744"/>
                <a:gd name="connsiteY0" fmla="*/ 1187179 h 1187179"/>
                <a:gd name="connsiteX1" fmla="*/ 0 w 12438744"/>
                <a:gd name="connsiteY1" fmla="*/ 0 h 1187179"/>
                <a:gd name="connsiteX2" fmla="*/ 12438744 w 12438744"/>
                <a:gd name="connsiteY2" fmla="*/ 1187179 h 1187179"/>
                <a:gd name="connsiteX3" fmla="*/ 0 w 12438744"/>
                <a:gd name="connsiteY3" fmla="*/ 1187179 h 1187179"/>
                <a:gd name="connsiteX0" fmla="*/ 0 w 12178394"/>
                <a:gd name="connsiteY0" fmla="*/ 1187179 h 1187179"/>
                <a:gd name="connsiteX1" fmla="*/ 0 w 12178394"/>
                <a:gd name="connsiteY1" fmla="*/ 0 h 1187179"/>
                <a:gd name="connsiteX2" fmla="*/ 12178394 w 12178394"/>
                <a:gd name="connsiteY2" fmla="*/ 1168129 h 1187179"/>
                <a:gd name="connsiteX3" fmla="*/ 0 w 12178394"/>
                <a:gd name="connsiteY3" fmla="*/ 1187179 h 1187179"/>
                <a:gd name="connsiteX0" fmla="*/ 0 w 12172044"/>
                <a:gd name="connsiteY0" fmla="*/ 1187179 h 1187179"/>
                <a:gd name="connsiteX1" fmla="*/ 0 w 12172044"/>
                <a:gd name="connsiteY1" fmla="*/ 0 h 1187179"/>
                <a:gd name="connsiteX2" fmla="*/ 12172044 w 12172044"/>
                <a:gd name="connsiteY2" fmla="*/ 1187179 h 1187179"/>
                <a:gd name="connsiteX3" fmla="*/ 0 w 12172044"/>
                <a:gd name="connsiteY3" fmla="*/ 1187179 h 1187179"/>
                <a:gd name="connsiteX0" fmla="*/ 0 w 12172951"/>
                <a:gd name="connsiteY0" fmla="*/ 1187179 h 1187179"/>
                <a:gd name="connsiteX1" fmla="*/ 0 w 12172951"/>
                <a:gd name="connsiteY1" fmla="*/ 0 h 1187179"/>
                <a:gd name="connsiteX2" fmla="*/ 12172951 w 12172951"/>
                <a:gd name="connsiteY2" fmla="*/ 1130029 h 1187179"/>
                <a:gd name="connsiteX3" fmla="*/ 12172044 w 12172951"/>
                <a:gd name="connsiteY3" fmla="*/ 1187179 h 1187179"/>
                <a:gd name="connsiteX4" fmla="*/ 0 w 12172951"/>
                <a:gd name="connsiteY4" fmla="*/ 1187179 h 1187179"/>
                <a:gd name="connsiteX0" fmla="*/ 0 w 12172951"/>
                <a:gd name="connsiteY0" fmla="*/ 1187179 h 1187179"/>
                <a:gd name="connsiteX1" fmla="*/ 0 w 12172951"/>
                <a:gd name="connsiteY1" fmla="*/ 0 h 1187179"/>
                <a:gd name="connsiteX2" fmla="*/ 12172951 w 12172951"/>
                <a:gd name="connsiteY2" fmla="*/ 1123679 h 1187179"/>
                <a:gd name="connsiteX3" fmla="*/ 12172044 w 12172951"/>
                <a:gd name="connsiteY3" fmla="*/ 1187179 h 1187179"/>
                <a:gd name="connsiteX4" fmla="*/ 0 w 12172951"/>
                <a:gd name="connsiteY4" fmla="*/ 1187179 h 1187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2951" h="1187179">
                  <a:moveTo>
                    <a:pt x="0" y="1187179"/>
                  </a:moveTo>
                  <a:lnTo>
                    <a:pt x="0" y="0"/>
                  </a:lnTo>
                  <a:lnTo>
                    <a:pt x="12172951" y="1123679"/>
                  </a:lnTo>
                  <a:cubicBezTo>
                    <a:pt x="12172649" y="1142729"/>
                    <a:pt x="12172346" y="1168129"/>
                    <a:pt x="12172044" y="1187179"/>
                  </a:cubicBezTo>
                  <a:lnTo>
                    <a:pt x="0" y="1187179"/>
                  </a:lnTo>
                  <a:close/>
                </a:path>
              </a:pathLst>
            </a:custGeom>
            <a:solidFill>
              <a:srgbClr val="393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None/>
              </a:pPr>
              <a:endParaRPr lang="de-DE"/>
            </a:p>
          </p:txBody>
        </p:sp>
      </p:grpSp>
      <p:sp>
        <p:nvSpPr>
          <p:cNvPr id="14" name="Textfeld 13">
            <a:extLst>
              <a:ext uri="{FF2B5EF4-FFF2-40B4-BE49-F238E27FC236}">
                <a16:creationId xmlns:a16="http://schemas.microsoft.com/office/drawing/2014/main" id="{4CCFA6C6-3304-49AF-B3B2-6EEFF52C2913}"/>
              </a:ext>
            </a:extLst>
          </p:cNvPr>
          <p:cNvSpPr txBox="1"/>
          <p:nvPr userDrawn="1"/>
        </p:nvSpPr>
        <p:spPr>
          <a:xfrm>
            <a:off x="11818886" y="8208713"/>
            <a:ext cx="4029071" cy="707886"/>
          </a:xfrm>
          <a:prstGeom prst="rect">
            <a:avLst/>
          </a:prstGeom>
          <a:noFill/>
        </p:spPr>
        <p:txBody>
          <a:bodyPr wrap="square" rtlCol="0">
            <a:spAutoFit/>
          </a:bodyPr>
          <a:lstStyle/>
          <a:p>
            <a:pPr algn="r">
              <a:buFontTx/>
              <a:buNone/>
            </a:pPr>
            <a:r>
              <a:rPr lang="en-US" sz="1000" b="1" dirty="0">
                <a:solidFill>
                  <a:schemeClr val="bg1">
                    <a:lumMod val="50000"/>
                  </a:schemeClr>
                </a:solidFill>
              </a:rPr>
              <a:t>Confidential and proprietary.</a:t>
            </a:r>
          </a:p>
          <a:p>
            <a:pPr algn="r">
              <a:buFontTx/>
              <a:buNone/>
            </a:pPr>
            <a:r>
              <a:rPr lang="en-US" sz="1000" dirty="0">
                <a:solidFill>
                  <a:schemeClr val="bg1">
                    <a:lumMod val="50000"/>
                  </a:schemeClr>
                </a:solidFill>
              </a:rPr>
              <a:t>This document may be subject to change without notice. The information shall remain the exclusive property of s.m.s, smart microwave sensors GmbH.</a:t>
            </a:r>
          </a:p>
        </p:txBody>
      </p:sp>
    </p:spTree>
    <p:extLst>
      <p:ext uri="{BB962C8B-B14F-4D97-AF65-F5344CB8AC3E}">
        <p14:creationId xmlns:p14="http://schemas.microsoft.com/office/powerpoint/2010/main" val="4175795515"/>
      </p:ext>
    </p:extLst>
  </p:cSld>
  <p:clrMap bg1="lt1" tx1="dk1" bg2="lt2" tx2="dk2" accent1="accent1" accent2="accent2" accent3="accent3" accent4="accent4" accent5="accent5" accent6="accent6" hlink="hlink" folHlink="folHlink"/>
  <p:sldLayoutIdLst>
    <p:sldLayoutId id="2147483958" r:id="rId1"/>
    <p:sldLayoutId id="2147483959" r:id="rId2"/>
    <p:sldLayoutId id="2147483963" r:id="rId3"/>
    <p:sldLayoutId id="2147483971" r:id="rId4"/>
    <p:sldLayoutId id="2147483973" r:id="rId5"/>
    <p:sldLayoutId id="2147483991" r:id="rId6"/>
    <p:sldLayoutId id="2147483970" r:id="rId7"/>
    <p:sldLayoutId id="2147483975" r:id="rId8"/>
    <p:sldLayoutId id="2147483981" r:id="rId9"/>
    <p:sldLayoutId id="2147483983" r:id="rId10"/>
    <p:sldLayoutId id="2147483977" r:id="rId11"/>
    <p:sldLayoutId id="2147483979" r:id="rId12"/>
    <p:sldLayoutId id="2147483984" r:id="rId13"/>
    <p:sldLayoutId id="2147483980" r:id="rId14"/>
    <p:sldLayoutId id="2147483985" r:id="rId15"/>
    <p:sldLayoutId id="2147483986" r:id="rId16"/>
    <p:sldLayoutId id="2147483987" r:id="rId17"/>
    <p:sldLayoutId id="2147483989" r:id="rId18"/>
    <p:sldLayoutId id="2147483990" r:id="rId19"/>
    <p:sldLayoutId id="2147483992" r:id="rId20"/>
    <p:sldLayoutId id="2147483994" r:id="rId21"/>
    <p:sldLayoutId id="2147483995"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p:txStyles>
    <p:titleStyle>
      <a:lvl1pPr algn="l" defTabSz="703386" rtl="0" eaLnBrk="1" fontAlgn="base" latinLnBrk="0" hangingPunct="1">
        <a:spcBef>
          <a:spcPct val="0"/>
        </a:spcBef>
        <a:spcAft>
          <a:spcPct val="0"/>
        </a:spcAft>
        <a:buSzTx/>
        <a:buFontTx/>
        <a:buNone/>
        <a:defRPr lang="de-DE" sz="2600" b="1" kern="1200" dirty="0">
          <a:solidFill>
            <a:schemeClr val="tx1">
              <a:lumMod val="75000"/>
              <a:lumOff val="25000"/>
            </a:schemeClr>
          </a:solidFill>
          <a:latin typeface="+mn-lt"/>
          <a:ea typeface="+mj-ea"/>
          <a:cs typeface="Helvetica" panose="020B0604020202020204" pitchFamily="34" charset="0"/>
          <a:sym typeface="Gill Sans" pitchFamily="1" charset="0"/>
        </a:defRPr>
      </a:lvl1pPr>
    </p:titleStyle>
    <p:bodyStyle>
      <a:lvl1pPr marL="0" indent="0" algn="l" defTabSz="703386" rtl="0" eaLnBrk="1" latinLnBrk="0" hangingPunct="1">
        <a:spcBef>
          <a:spcPct val="20000"/>
        </a:spcBef>
        <a:buClr>
          <a:schemeClr val="tx1"/>
        </a:buClr>
        <a:buFontTx/>
        <a:buNone/>
        <a:defRPr lang="de-DE" sz="2600" b="1" kern="1200" dirty="0">
          <a:solidFill>
            <a:schemeClr val="tx1">
              <a:lumMod val="75000"/>
              <a:lumOff val="25000"/>
            </a:schemeClr>
          </a:solidFill>
          <a:latin typeface="+mn-lt"/>
          <a:ea typeface="+mn-ea"/>
          <a:cs typeface="+mn-cs"/>
          <a:sym typeface="Gill Sans" pitchFamily="1" charset="0"/>
        </a:defRPr>
      </a:lvl1pPr>
      <a:lvl2pPr marL="608661" indent="0" algn="l" defTabSz="703386" rtl="0" eaLnBrk="1" latinLnBrk="0" hangingPunct="1">
        <a:spcBef>
          <a:spcPct val="20000"/>
        </a:spcBef>
        <a:buClr>
          <a:schemeClr val="tx1"/>
        </a:buClr>
        <a:buSzPct val="100000"/>
        <a:buFontTx/>
        <a:buNone/>
        <a:defRPr lang="de-DE" sz="2600" b="1" kern="1200" baseline="0" dirty="0">
          <a:solidFill>
            <a:schemeClr val="tx1">
              <a:lumMod val="75000"/>
              <a:lumOff val="25000"/>
            </a:schemeClr>
          </a:solidFill>
          <a:latin typeface="+mn-lt"/>
          <a:ea typeface="+mn-ea"/>
          <a:cs typeface="+mn-cs"/>
          <a:sym typeface="Gill Sans" pitchFamily="1" charset="0"/>
        </a:defRPr>
      </a:lvl2pPr>
      <a:lvl3pPr marL="1217326" indent="0" algn="l" defTabSz="703386" rtl="0" eaLnBrk="1" latinLnBrk="0" hangingPunct="1">
        <a:spcBef>
          <a:spcPct val="20000"/>
        </a:spcBef>
        <a:buClr>
          <a:schemeClr val="tx1"/>
        </a:buClr>
        <a:buFontTx/>
        <a:buNone/>
        <a:defRPr lang="de-DE" sz="2600" b="1" kern="1200" dirty="0">
          <a:solidFill>
            <a:schemeClr val="tx1">
              <a:lumMod val="75000"/>
              <a:lumOff val="25000"/>
            </a:schemeClr>
          </a:solidFill>
          <a:latin typeface="+mn-lt"/>
          <a:ea typeface="+mn-ea"/>
          <a:cs typeface="+mn-cs"/>
          <a:sym typeface="Gill Sans" pitchFamily="1" charset="0"/>
        </a:defRPr>
      </a:lvl3pPr>
      <a:lvl4pPr marL="2118952" indent="0" algn="l" defTabSz="703386" rtl="0" eaLnBrk="1" latinLnBrk="0" hangingPunct="1">
        <a:spcBef>
          <a:spcPct val="20000"/>
        </a:spcBef>
        <a:buFont typeface="Arial"/>
        <a:buNone/>
        <a:defRPr sz="3100" kern="1200">
          <a:solidFill>
            <a:schemeClr val="tx1"/>
          </a:solidFill>
          <a:latin typeface="+mn-lt"/>
          <a:ea typeface="+mn-ea"/>
          <a:cs typeface="+mn-cs"/>
        </a:defRPr>
      </a:lvl4pPr>
      <a:lvl5pPr marL="3165238" indent="-351693" algn="l" defTabSz="703386" rtl="0" eaLnBrk="1" latinLnBrk="0" hangingPunct="1">
        <a:spcBef>
          <a:spcPct val="20000"/>
        </a:spcBef>
        <a:buFont typeface="Arial"/>
        <a:buChar char="»"/>
        <a:defRPr sz="3100" kern="1200">
          <a:solidFill>
            <a:schemeClr val="tx1"/>
          </a:solidFill>
          <a:latin typeface="+mn-lt"/>
          <a:ea typeface="+mn-ea"/>
          <a:cs typeface="+mn-cs"/>
        </a:defRPr>
      </a:lvl5pPr>
      <a:lvl6pPr marL="3868624" indent="-351693" algn="l" defTabSz="703386" rtl="0" eaLnBrk="1" latinLnBrk="0" hangingPunct="1">
        <a:spcBef>
          <a:spcPct val="20000"/>
        </a:spcBef>
        <a:buFont typeface="Arial"/>
        <a:buChar char="•"/>
        <a:defRPr sz="3100" kern="1200">
          <a:solidFill>
            <a:schemeClr val="tx1"/>
          </a:solidFill>
          <a:latin typeface="+mn-lt"/>
          <a:ea typeface="+mn-ea"/>
          <a:cs typeface="+mn-cs"/>
        </a:defRPr>
      </a:lvl6pPr>
      <a:lvl7pPr marL="4572010" indent="-351693" algn="l" defTabSz="703386" rtl="0" eaLnBrk="1" latinLnBrk="0" hangingPunct="1">
        <a:spcBef>
          <a:spcPct val="20000"/>
        </a:spcBef>
        <a:buFont typeface="Arial"/>
        <a:buChar char="•"/>
        <a:defRPr sz="3100" kern="1200">
          <a:solidFill>
            <a:schemeClr val="tx1"/>
          </a:solidFill>
          <a:latin typeface="+mn-lt"/>
          <a:ea typeface="+mn-ea"/>
          <a:cs typeface="+mn-cs"/>
        </a:defRPr>
      </a:lvl7pPr>
      <a:lvl8pPr marL="5275396" indent="-351693" algn="l" defTabSz="703386" rtl="0" eaLnBrk="1" latinLnBrk="0" hangingPunct="1">
        <a:spcBef>
          <a:spcPct val="20000"/>
        </a:spcBef>
        <a:buFont typeface="Arial"/>
        <a:buChar char="•"/>
        <a:defRPr sz="3100" kern="1200">
          <a:solidFill>
            <a:schemeClr val="tx1"/>
          </a:solidFill>
          <a:latin typeface="+mn-lt"/>
          <a:ea typeface="+mn-ea"/>
          <a:cs typeface="+mn-cs"/>
        </a:defRPr>
      </a:lvl8pPr>
      <a:lvl9pPr marL="5978782" indent="-351693" algn="l" defTabSz="703386" rtl="0" eaLnBrk="1" latinLnBrk="0" hangingPunct="1">
        <a:spcBef>
          <a:spcPct val="20000"/>
        </a:spcBef>
        <a:buFont typeface="Arial"/>
        <a:buChar char="•"/>
        <a:defRPr sz="3100" kern="1200">
          <a:solidFill>
            <a:schemeClr val="tx1"/>
          </a:solidFill>
          <a:latin typeface="+mn-lt"/>
          <a:ea typeface="+mn-ea"/>
          <a:cs typeface="+mn-cs"/>
        </a:defRPr>
      </a:lvl9pPr>
    </p:bodyStyle>
    <p:otherStyle>
      <a:defPPr>
        <a:defRPr lang="de-DE"/>
      </a:defPPr>
      <a:lvl1pPr marL="0" algn="l" defTabSz="703386" rtl="0" eaLnBrk="1" latinLnBrk="0" hangingPunct="1">
        <a:defRPr sz="2800" kern="1200">
          <a:solidFill>
            <a:schemeClr val="tx1"/>
          </a:solidFill>
          <a:latin typeface="+mn-lt"/>
          <a:ea typeface="+mn-ea"/>
          <a:cs typeface="+mn-cs"/>
        </a:defRPr>
      </a:lvl1pPr>
      <a:lvl2pPr marL="703386" algn="l" defTabSz="703386" rtl="0" eaLnBrk="1" latinLnBrk="0" hangingPunct="1">
        <a:defRPr sz="2800" kern="1200">
          <a:solidFill>
            <a:schemeClr val="tx1"/>
          </a:solidFill>
          <a:latin typeface="+mn-lt"/>
          <a:ea typeface="+mn-ea"/>
          <a:cs typeface="+mn-cs"/>
        </a:defRPr>
      </a:lvl2pPr>
      <a:lvl3pPr marL="1406772" algn="l" defTabSz="703386" rtl="0" eaLnBrk="1" latinLnBrk="0" hangingPunct="1">
        <a:defRPr sz="2800" kern="1200">
          <a:solidFill>
            <a:schemeClr val="tx1"/>
          </a:solidFill>
          <a:latin typeface="+mn-lt"/>
          <a:ea typeface="+mn-ea"/>
          <a:cs typeface="+mn-cs"/>
        </a:defRPr>
      </a:lvl3pPr>
      <a:lvl4pPr marL="2110159" algn="l" defTabSz="703386" rtl="0" eaLnBrk="1" latinLnBrk="0" hangingPunct="1">
        <a:defRPr sz="2800" kern="1200">
          <a:solidFill>
            <a:schemeClr val="tx1"/>
          </a:solidFill>
          <a:latin typeface="+mn-lt"/>
          <a:ea typeface="+mn-ea"/>
          <a:cs typeface="+mn-cs"/>
        </a:defRPr>
      </a:lvl4pPr>
      <a:lvl5pPr marL="2813545" algn="l" defTabSz="703386" rtl="0" eaLnBrk="1" latinLnBrk="0" hangingPunct="1">
        <a:defRPr sz="2800" kern="1200">
          <a:solidFill>
            <a:schemeClr val="tx1"/>
          </a:solidFill>
          <a:latin typeface="+mn-lt"/>
          <a:ea typeface="+mn-ea"/>
          <a:cs typeface="+mn-cs"/>
        </a:defRPr>
      </a:lvl5pPr>
      <a:lvl6pPr marL="3516931" algn="l" defTabSz="703386" rtl="0" eaLnBrk="1" latinLnBrk="0" hangingPunct="1">
        <a:defRPr sz="2800" kern="1200">
          <a:solidFill>
            <a:schemeClr val="tx1"/>
          </a:solidFill>
          <a:latin typeface="+mn-lt"/>
          <a:ea typeface="+mn-ea"/>
          <a:cs typeface="+mn-cs"/>
        </a:defRPr>
      </a:lvl6pPr>
      <a:lvl7pPr marL="4220317" algn="l" defTabSz="703386" rtl="0" eaLnBrk="1" latinLnBrk="0" hangingPunct="1">
        <a:defRPr sz="2800" kern="1200">
          <a:solidFill>
            <a:schemeClr val="tx1"/>
          </a:solidFill>
          <a:latin typeface="+mn-lt"/>
          <a:ea typeface="+mn-ea"/>
          <a:cs typeface="+mn-cs"/>
        </a:defRPr>
      </a:lvl7pPr>
      <a:lvl8pPr marL="4923703" algn="l" defTabSz="703386" rtl="0" eaLnBrk="1" latinLnBrk="0" hangingPunct="1">
        <a:defRPr sz="2800" kern="1200">
          <a:solidFill>
            <a:schemeClr val="tx1"/>
          </a:solidFill>
          <a:latin typeface="+mn-lt"/>
          <a:ea typeface="+mn-ea"/>
          <a:cs typeface="+mn-cs"/>
        </a:defRPr>
      </a:lvl8pPr>
      <a:lvl9pPr marL="5627089" algn="l" defTabSz="703386"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0" y="0"/>
            <a:ext cx="15763875" cy="885983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lIns="91413" tIns="45706" rIns="91413" bIns="45706" rtlCol="0" anchor="ctr"/>
          <a:lstStyle/>
          <a:p>
            <a:pPr algn="ctr"/>
            <a:endParaRPr lang="de-DE"/>
          </a:p>
        </p:txBody>
      </p:sp>
      <p:pic>
        <p:nvPicPr>
          <p:cNvPr id="5" name="Grafik 4">
            <a:extLst>
              <a:ext uri="{FF2B5EF4-FFF2-40B4-BE49-F238E27FC236}">
                <a16:creationId xmlns:a16="http://schemas.microsoft.com/office/drawing/2014/main" id="{434C562A-2DE5-4B1A-A26E-842A3C8887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30885" y="1392393"/>
            <a:ext cx="11902103" cy="3326284"/>
          </a:xfrm>
          <a:prstGeom prst="rect">
            <a:avLst/>
          </a:prstGeom>
        </p:spPr>
      </p:pic>
    </p:spTree>
    <p:extLst>
      <p:ext uri="{BB962C8B-B14F-4D97-AF65-F5344CB8AC3E}">
        <p14:creationId xmlns:p14="http://schemas.microsoft.com/office/powerpoint/2010/main" val="263070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Vorlage_Präsentation.potx" id="{C04019FD-39D2-4C35-B6B9-60EC77EA1EB4}" vid="{7E7DCE37-82FE-4F75-B5F2-2E47C431006C}"/>
    </a:ext>
  </a:ext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1</Words>
  <Characters>0</Characters>
  <Application>Microsoft Office PowerPoint</Application>
  <PresentationFormat>Benutzerdefiniert</PresentationFormat>
  <Lines>0</Lines>
  <Paragraphs>1</Paragraphs>
  <Slides>1</Slides>
  <Notes>1</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vt:i4>
      </vt:variant>
    </vt:vector>
  </HeadingPairs>
  <TitlesOfParts>
    <vt:vector size="7" baseType="lpstr">
      <vt:lpstr>Arial</vt:lpstr>
      <vt:lpstr>Calibri</vt:lpstr>
      <vt:lpstr>Helvetica</vt:lpstr>
      <vt:lpstr>Helvetica Neue Light</vt:lpstr>
      <vt:lpstr>Roboto Condensed</vt:lpstr>
      <vt:lpstr>Office-Design</vt:lpstr>
      <vt:lpstr>PowerPoint-Präsentation</vt:lpstr>
    </vt:vector>
  </TitlesOfParts>
  <Manager>Dr. Ralph Mende</Manager>
  <Company>s.m.s, smart microwave sensors GmbH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Wiebke Deyhle</dc:creator>
  <cp:lastModifiedBy>Hafiz Raza</cp:lastModifiedBy>
  <cp:revision>197</cp:revision>
  <dcterms:created xsi:type="dcterms:W3CDTF">2017-06-23T11:59:17Z</dcterms:created>
  <dcterms:modified xsi:type="dcterms:W3CDTF">2021-09-08T07:52:10Z</dcterms:modified>
</cp:coreProperties>
</file>