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8815"/>
    <p:restoredTop sz="96281"/>
  </p:normalViewPr>
  <p:slideViewPr>
    <p:cSldViewPr snapToObjects="1">
      <p:cViewPr varScale="1">
        <p:scale>
          <a:sx n="123" d="100"/>
          <a:sy n="123" d="100"/>
        </p:scale>
        <p:origin x="44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4816E88-0724-EA41-9172-85280ED01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2984" y="561089"/>
            <a:ext cx="6377112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F559B31-5219-7E41-A2AC-DE73A152A5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984" y="2778042"/>
            <a:ext cx="6377112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A4A940-7C8E-BF44-BBD1-EB49746DF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343" y="5396911"/>
            <a:ext cx="90000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B3BB46-54DB-0740-93BC-03F72C824A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2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F2499C2-BF62-1243-A163-E434940B40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49273" y="2145394"/>
            <a:ext cx="10674748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 句型结构</a:t>
            </a:r>
            <a:endParaRPr lang="en-JP" sz="1600" b="1" dirty="0">
              <a:solidFill>
                <a:schemeClr val="tx2">
                  <a:lumMod val="25000"/>
                  <a:lumOff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664853"/>
            <a:ext cx="10584605" cy="7641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 i="0" baseline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r>
              <a:rPr lang="en-JP" altLang="zh-CN" dirty="0"/>
              <a:t>Structure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457988"/>
            <a:ext cx="10584605" cy="2851332"/>
          </a:xfrm>
          <a:prstGeom prst="rect">
            <a:avLst/>
          </a:prstGeom>
        </p:spPr>
        <p:txBody>
          <a:bodyPr anchor="t"/>
          <a:lstStyle>
            <a:lvl1pPr marL="285750" indent="-285750" algn="l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600" b="0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translation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E754109-1C91-834D-8D45-DEFA01D0CC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66763" y="2145394"/>
            <a:ext cx="10657257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 知识点描述</a:t>
            </a:r>
            <a:endParaRPr lang="en-JP" sz="1600" b="1" dirty="0">
              <a:solidFill>
                <a:schemeClr val="tx2">
                  <a:lumMod val="25000"/>
                  <a:lumOff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537A406-7916-D248-B611-7F121968F5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2780927"/>
            <a:ext cx="10656887" cy="3527797"/>
          </a:xfrm>
          <a:prstGeom prst="rect">
            <a:avLst/>
          </a:prstGeom>
        </p:spPr>
        <p:txBody>
          <a:bodyPr/>
          <a:lstStyle>
            <a:lvl1pPr marL="306000" indent="-3060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29126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F2C6DB-8DE9-B94A-B05F-4CBBCAB85A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ECBA50B-536C-FD45-B2EE-45F05BBB098B}"/>
              </a:ext>
            </a:extLst>
          </p:cNvPr>
          <p:cNvGrpSpPr/>
          <p:nvPr userDrawn="1"/>
        </p:nvGrpSpPr>
        <p:grpSpPr>
          <a:xfrm>
            <a:off x="3503712" y="514351"/>
            <a:ext cx="5567770" cy="4050196"/>
            <a:chOff x="3068402" y="711433"/>
            <a:chExt cx="6640928" cy="4830849"/>
          </a:xfrm>
        </p:grpSpPr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2A2A718E-9F10-A442-B24E-62357BBF108E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4EDBF324-8729-1D4D-B402-C50C113CBC36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1" name="Diamond 10">
              <a:extLst>
                <a:ext uri="{FF2B5EF4-FFF2-40B4-BE49-F238E27FC236}">
                  <a16:creationId xmlns:a16="http://schemas.microsoft.com/office/drawing/2014/main" id="{C2F83B06-A0FA-1D4B-8796-F0D9C946C5A9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47CFBF90-B266-334D-8EA2-E8A6DBFDBB10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7B2A729-75E7-9343-B42D-7244E127B3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68253E5-BED3-7D41-9F0F-0F32D44C9EDE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1496FA-7CC2-B646-8C1C-E8197DE013A0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英语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DB3038A-B481-D446-B3C8-3C2FABB24B64}"/>
              </a:ext>
            </a:extLst>
          </p:cNvPr>
          <p:cNvSpPr txBox="1"/>
          <p:nvPr userDrawn="1"/>
        </p:nvSpPr>
        <p:spPr>
          <a:xfrm>
            <a:off x="5426586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2B00D65-B0F5-6543-B89C-1A03821A7C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90" y="5299723"/>
            <a:ext cx="1160221" cy="11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8" r:id="rId2"/>
    <p:sldLayoutId id="2147483949" r:id="rId3"/>
    <p:sldLayoutId id="214748393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21006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Medium</vt:lpstr>
      <vt:lpstr>Arial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406</cp:revision>
  <dcterms:created xsi:type="dcterms:W3CDTF">2020-05-07T05:46:50Z</dcterms:created>
  <dcterms:modified xsi:type="dcterms:W3CDTF">2021-11-16T16:26:56Z</dcterms:modified>
</cp:coreProperties>
</file>