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52" r:id="rId1"/>
  </p:sldMasterIdLst>
  <p:notesMasterIdLst>
    <p:notesMasterId r:id="rId2"/>
  </p:notesMaster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9F2"/>
    <a:srgbClr val="F36F4F"/>
    <a:srgbClr val="4B0707"/>
    <a:srgbClr val="D8C5B8"/>
    <a:srgbClr val="A78078"/>
    <a:srgbClr val="C22D28"/>
    <a:srgbClr val="EA473E"/>
    <a:srgbClr val="FFCB5E"/>
    <a:srgbClr val="FFD441"/>
    <a:srgbClr val="FFD57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746"/>
    <p:restoredTop sz="96291"/>
  </p:normalViewPr>
  <p:slideViewPr>
    <p:cSldViewPr snapToGrid="0" snapToObjects="1">
      <p:cViewPr varScale="1">
        <p:scale>
          <a:sx n="123" d="100"/>
          <a:sy n="123" d="100"/>
        </p:scale>
        <p:origin x="448" y="18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96" d="100"/>
          <a:sy n="96" d="100"/>
        </p:scale>
        <p:origin x="3688" y="16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827307-2D32-1C49-A664-3E09AADAF8D1}" type="datetimeFigureOut">
              <a:rPr lang="en-CN" smtClean="0"/>
              <a:t>11/17/21</a:t>
            </a:fld>
            <a:endParaRPr lang="en-C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FF33B1-1BB7-4C4E-9A2D-DE0B4408F119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34328457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pening">
    <p:bg>
      <p:bgPr>
        <a:solidFill>
          <a:srgbClr val="FFF9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025708A3-5A24-E641-8A2B-C1EC737F9EF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83482" y="561089"/>
            <a:ext cx="6390523" cy="2143125"/>
          </a:xfrm>
          <a:prstGeom prst="rect">
            <a:avLst/>
          </a:prstGeom>
        </p:spPr>
        <p:txBody>
          <a:bodyPr vert="horz" anchor="b"/>
          <a:lstStyle>
            <a:lvl1pPr marL="0" indent="0" algn="ctr">
              <a:buNone/>
              <a:defRPr sz="4800" b="0" i="0" baseline="0">
                <a:solidFill>
                  <a:schemeClr val="accent2"/>
                </a:solidFill>
                <a:latin typeface="Cambria" panose="02040503050406030204" pitchFamily="18" charset="0"/>
                <a:ea typeface="PingFang SC" panose="020B0400000000000000" pitchFamily="34" charset="-122"/>
                <a:cs typeface="Helvetica Neue Medium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en-US" dirty="0"/>
              <a:t>Presentation</a:t>
            </a:r>
            <a:r>
              <a:rPr lang="zh-CN" altLang="en-US" dirty="0"/>
              <a:t> </a:t>
            </a:r>
            <a:r>
              <a:rPr lang="en-US" altLang="zh-CN" dirty="0"/>
              <a:t>Title</a:t>
            </a:r>
            <a:endParaRPr lang="en-US" dirty="0"/>
          </a:p>
        </p:txBody>
      </p:sp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E5571C08-5D2B-3740-A844-B3C543038A0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83482" y="2778042"/>
            <a:ext cx="6390523" cy="2143125"/>
          </a:xfrm>
          <a:prstGeom prst="rect">
            <a:avLst/>
          </a:prstGeom>
        </p:spPr>
        <p:txBody>
          <a:bodyPr vert="horz" anchor="t"/>
          <a:lstStyle>
            <a:lvl1pPr marL="0" indent="0" algn="ctr">
              <a:buNone/>
              <a:defRPr sz="2800" b="1" i="0" spc="0" baseline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ea typeface="PingFang SC" panose="020B0400000000000000" pitchFamily="34" charset="-122"/>
                <a:cs typeface="Helvetica Neue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en-US" dirty="0"/>
              <a:t>Presentation</a:t>
            </a:r>
            <a:r>
              <a:rPr lang="zh-CN" altLang="en-US" dirty="0"/>
              <a:t> </a:t>
            </a:r>
            <a:r>
              <a:rPr lang="en-US" altLang="zh-CN" dirty="0"/>
              <a:t>Subtitle</a:t>
            </a:r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362A0AF-4A05-A74A-836D-AB9678D94A2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328743" y="5396911"/>
            <a:ext cx="900000" cy="9000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94E91E2-A418-BB41-BB70-27E19DBF997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463654" y="561089"/>
            <a:ext cx="4144864" cy="57358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32281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ru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CD0F270A-6925-B44D-9741-79097D96F3C4}"/>
              </a:ext>
            </a:extLst>
          </p:cNvPr>
          <p:cNvSpPr/>
          <p:nvPr userDrawn="1"/>
        </p:nvSpPr>
        <p:spPr>
          <a:xfrm>
            <a:off x="767407" y="2145394"/>
            <a:ext cx="10656613" cy="369332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600" b="1" dirty="0">
                <a:solidFill>
                  <a:schemeClr val="accent6">
                    <a:lumMod val="40000"/>
                    <a:lumOff val="60000"/>
                  </a:schemeClr>
                </a:solidFill>
                <a:latin typeface="+mj-lt"/>
                <a:ea typeface="PingFang SC" panose="020B0400000000000000" pitchFamily="34" charset="-122"/>
              </a:rPr>
              <a:t>//</a:t>
            </a:r>
            <a:r>
              <a:rPr lang="zh-CN" altLang="en-US" sz="1600" b="1" dirty="0">
                <a:solidFill>
                  <a:schemeClr val="accent6">
                    <a:lumMod val="40000"/>
                    <a:lumOff val="60000"/>
                  </a:schemeClr>
                </a:solidFill>
                <a:latin typeface="+mj-lt"/>
                <a:ea typeface="PingFang SC" panose="020B0400000000000000" pitchFamily="34" charset="-122"/>
              </a:rPr>
              <a:t> 句型结构</a:t>
            </a:r>
            <a:endParaRPr lang="en-JP" sz="1600" b="1" dirty="0">
              <a:solidFill>
                <a:schemeClr val="accent6">
                  <a:lumMod val="40000"/>
                  <a:lumOff val="60000"/>
                </a:schemeClr>
              </a:solidFill>
              <a:latin typeface="+mj-lt"/>
              <a:ea typeface="PingFang SC" panose="020B0400000000000000" pitchFamily="34" charset="-122"/>
            </a:endParaRP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A110541B-0762-AD40-85A6-0112C3E8AC0E}"/>
              </a:ext>
            </a:extLst>
          </p:cNvPr>
          <p:cNvCxnSpPr>
            <a:cxnSpLocks/>
          </p:cNvCxnSpPr>
          <p:nvPr userDrawn="1"/>
        </p:nvCxnSpPr>
        <p:spPr>
          <a:xfrm>
            <a:off x="767408" y="2514726"/>
            <a:ext cx="10656613" cy="0"/>
          </a:xfrm>
          <a:prstGeom prst="line">
            <a:avLst/>
          </a:prstGeom>
          <a:ln w="12700"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F97DED02-ECDC-E245-A531-A00DB2F31738}"/>
              </a:ext>
            </a:extLst>
          </p:cNvPr>
          <p:cNvSpPr/>
          <p:nvPr userDrawn="1"/>
        </p:nvSpPr>
        <p:spPr>
          <a:xfrm>
            <a:off x="749272" y="548680"/>
            <a:ext cx="10747327" cy="1420811"/>
          </a:xfrm>
          <a:prstGeom prst="roundRect">
            <a:avLst>
              <a:gd name="adj" fmla="val 4715"/>
            </a:avLst>
          </a:prstGeom>
          <a:solidFill>
            <a:schemeClr val="accent6">
              <a:lumMod val="20000"/>
              <a:lumOff val="8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P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BEFA0DCE-5D8D-AF4F-B827-9829315F8BC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9416" y="636298"/>
            <a:ext cx="10584606" cy="720626"/>
          </a:xfrm>
          <a:prstGeom prst="rect">
            <a:avLst/>
          </a:prstGeom>
        </p:spPr>
        <p:txBody>
          <a:bodyPr anchor="b"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tabLst/>
              <a:defRPr lang="en-US" sz="1800" b="1" i="0" kern="1200" dirty="0">
                <a:solidFill>
                  <a:schemeClr val="accent1">
                    <a:lumMod val="75000"/>
                  </a:schemeClr>
                </a:solidFill>
                <a:latin typeface="+mj-lt"/>
                <a:ea typeface="Roboto Medium" pitchFamily="2" charset="0"/>
                <a:cs typeface="+mn-cs"/>
              </a:defRPr>
            </a:lvl1pPr>
            <a:lvl2pPr marL="324000" indent="0" algn="ctr">
              <a:buNone/>
              <a:defRPr sz="1800"/>
            </a:lvl2pPr>
            <a:lvl3pPr marL="630000" indent="0" algn="ctr">
              <a:buNone/>
              <a:defRPr sz="1800"/>
            </a:lvl3pPr>
            <a:lvl4pPr marL="1008000" indent="0" algn="ctr">
              <a:buNone/>
              <a:defRPr sz="1800"/>
            </a:lvl4pPr>
            <a:lvl5pPr marL="1368000" indent="0" algn="ctr">
              <a:buNone/>
              <a:defRPr sz="18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tabLst/>
              <a:defRPr/>
            </a:pPr>
            <a:r>
              <a:rPr lang="en-JP" altLang="zh-CN" dirty="0">
                <a:solidFill>
                  <a:schemeClr val="accent3">
                    <a:lumMod val="75000"/>
                  </a:schemeClr>
                </a:solidFill>
                <a:latin typeface="Roboto Medium" pitchFamily="2" charset="0"/>
                <a:ea typeface="Roboto Medium" pitchFamily="2" charset="0"/>
              </a:rPr>
              <a:t>Sentence</a:t>
            </a:r>
            <a:endParaRPr lang="en-US" dirty="0">
              <a:solidFill>
                <a:schemeClr val="accent3">
                  <a:lumMod val="75000"/>
                </a:schemeClr>
              </a:solidFill>
              <a:latin typeface="Roboto Medium" pitchFamily="2" charset="0"/>
              <a:ea typeface="Roboto Medium" pitchFamily="2" charset="0"/>
            </a:endParaRPr>
          </a:p>
        </p:txBody>
      </p:sp>
      <p:sp>
        <p:nvSpPr>
          <p:cNvPr id="8" name="Text Placeholder 13">
            <a:extLst>
              <a:ext uri="{FF2B5EF4-FFF2-40B4-BE49-F238E27FC236}">
                <a16:creationId xmlns:a16="http://schemas.microsoft.com/office/drawing/2014/main" id="{66A53A91-C94F-2F45-9A6A-177656428D6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39416" y="1444542"/>
            <a:ext cx="10584606" cy="412750"/>
          </a:xfrm>
          <a:prstGeom prst="rect">
            <a:avLst/>
          </a:prstGeom>
        </p:spPr>
        <p:txBody>
          <a:bodyPr anchor="t"/>
          <a:lstStyle>
            <a:lvl1pPr marL="0" indent="0" algn="l">
              <a:buNone/>
              <a:defRPr sz="1600" b="0" i="0">
                <a:solidFill>
                  <a:schemeClr val="accent1">
                    <a:lumMod val="75000"/>
                  </a:schemeClr>
                </a:solidFill>
                <a:latin typeface="+mj-lt"/>
                <a:ea typeface="PingFang SC Light" panose="020B0300000000000000" pitchFamily="34" charset="-122"/>
              </a:defRPr>
            </a:lvl1pPr>
          </a:lstStyle>
          <a:p>
            <a:pPr lvl="0"/>
            <a:r>
              <a:rPr lang="zh-CN" altLang="en-US" dirty="0"/>
              <a:t>翻译</a:t>
            </a:r>
            <a:endParaRPr lang="en-JP" dirty="0"/>
          </a:p>
        </p:txBody>
      </p:sp>
      <p:sp>
        <p:nvSpPr>
          <p:cNvPr id="9" name="Text Placeholder 13">
            <a:extLst>
              <a:ext uri="{FF2B5EF4-FFF2-40B4-BE49-F238E27FC236}">
                <a16:creationId xmlns:a16="http://schemas.microsoft.com/office/drawing/2014/main" id="{B220F01A-3A50-9F4B-8001-41A353B0BD4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39416" y="2670464"/>
            <a:ext cx="10584605" cy="763200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800" b="1" i="0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  <a:ea typeface="Roboto Medium" pitchFamily="2" charset="0"/>
              </a:defRPr>
            </a:lvl1pPr>
          </a:lstStyle>
          <a:p>
            <a:pPr lvl="0"/>
            <a:r>
              <a:rPr lang="en-US" altLang="zh-CN" dirty="0" err="1"/>
              <a:t>Stucture</a:t>
            </a:r>
            <a:endParaRPr lang="en-JP" dirty="0"/>
          </a:p>
        </p:txBody>
      </p:sp>
      <p:sp>
        <p:nvSpPr>
          <p:cNvPr id="10" name="Text Placeholder 13">
            <a:extLst>
              <a:ext uri="{FF2B5EF4-FFF2-40B4-BE49-F238E27FC236}">
                <a16:creationId xmlns:a16="http://schemas.microsoft.com/office/drawing/2014/main" id="{0E4B0038-9E33-F74F-82E0-4EEB5A4A544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39416" y="3458120"/>
            <a:ext cx="10584605" cy="2851200"/>
          </a:xfrm>
          <a:prstGeom prst="rect">
            <a:avLst/>
          </a:prstGeom>
        </p:spPr>
        <p:txBody>
          <a:bodyPr anchor="t"/>
          <a:lstStyle>
            <a:lvl1pPr marL="285750" indent="-285750" algn="l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  <a:defRPr sz="1400" b="0" i="0">
                <a:solidFill>
                  <a:schemeClr val="accent1">
                    <a:lumMod val="75000"/>
                  </a:schemeClr>
                </a:solidFill>
                <a:latin typeface="+mj-lt"/>
                <a:ea typeface="PingFang SC Light" panose="020B0300000000000000" pitchFamily="34" charset="-122"/>
              </a:defRPr>
            </a:lvl1pPr>
          </a:lstStyle>
          <a:p>
            <a:pPr lvl="0"/>
            <a:r>
              <a:rPr lang="en-US" altLang="zh-CN" dirty="0"/>
              <a:t>Phrase</a:t>
            </a:r>
            <a:r>
              <a:rPr lang="zh-CN" altLang="en-US" dirty="0"/>
              <a:t> </a:t>
            </a:r>
            <a:r>
              <a:rPr lang="en-US" altLang="zh-CN" dirty="0"/>
              <a:t>and</a:t>
            </a:r>
            <a:r>
              <a:rPr lang="zh-CN" altLang="en-US" dirty="0"/>
              <a:t> </a:t>
            </a:r>
            <a:r>
              <a:rPr lang="en-US" altLang="zh-CN" dirty="0"/>
              <a:t>translation</a:t>
            </a:r>
            <a:endParaRPr lang="en-JP" dirty="0"/>
          </a:p>
        </p:txBody>
      </p:sp>
    </p:spTree>
    <p:extLst>
      <p:ext uri="{BB962C8B-B14F-4D97-AF65-F5344CB8AC3E}">
        <p14:creationId xmlns:p14="http://schemas.microsoft.com/office/powerpoint/2010/main" val="11360037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tai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Rounded Rectangle 40">
            <a:extLst>
              <a:ext uri="{FF2B5EF4-FFF2-40B4-BE49-F238E27FC236}">
                <a16:creationId xmlns:a16="http://schemas.microsoft.com/office/drawing/2014/main" id="{A9AD6A21-021E-FC4E-AB16-910087E33EF0}"/>
              </a:ext>
            </a:extLst>
          </p:cNvPr>
          <p:cNvSpPr/>
          <p:nvPr userDrawn="1"/>
        </p:nvSpPr>
        <p:spPr>
          <a:xfrm>
            <a:off x="749272" y="548680"/>
            <a:ext cx="10747327" cy="1420811"/>
          </a:xfrm>
          <a:prstGeom prst="roundRect">
            <a:avLst>
              <a:gd name="adj" fmla="val 4715"/>
            </a:avLst>
          </a:prstGeom>
          <a:solidFill>
            <a:schemeClr val="accent6">
              <a:lumMod val="20000"/>
              <a:lumOff val="8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P"/>
          </a:p>
        </p:txBody>
      </p:sp>
      <p:sp>
        <p:nvSpPr>
          <p:cNvPr id="42" name="Text Placeholder 2">
            <a:extLst>
              <a:ext uri="{FF2B5EF4-FFF2-40B4-BE49-F238E27FC236}">
                <a16:creationId xmlns:a16="http://schemas.microsoft.com/office/drawing/2014/main" id="{34162DA7-B9FE-6747-8601-CCE0BD80EAC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9416" y="636298"/>
            <a:ext cx="10584606" cy="720626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lang="en-US" sz="1800" b="1" i="0" kern="1200" baseline="0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ea typeface="PingFang SC" panose="020B0400000000000000" pitchFamily="34" charset="-122"/>
                <a:cs typeface="+mn-cs"/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tabLst/>
              <a:defRPr/>
            </a:pPr>
            <a:r>
              <a:rPr lang="en-JP" altLang="zh-CN" dirty="0">
                <a:solidFill>
                  <a:schemeClr val="accent3">
                    <a:lumMod val="75000"/>
                  </a:schemeClr>
                </a:solidFill>
                <a:latin typeface="Roboto Medium" pitchFamily="2" charset="0"/>
                <a:ea typeface="Roboto Medium" pitchFamily="2" charset="0"/>
              </a:rPr>
              <a:t>Sentence</a:t>
            </a:r>
            <a:endParaRPr lang="en-US" dirty="0">
              <a:solidFill>
                <a:schemeClr val="accent3">
                  <a:lumMod val="75000"/>
                </a:schemeClr>
              </a:solidFill>
              <a:latin typeface="Roboto Medium" pitchFamily="2" charset="0"/>
              <a:ea typeface="Roboto Medium" pitchFamily="2" charset="0"/>
            </a:endParaRPr>
          </a:p>
        </p:txBody>
      </p:sp>
      <p:sp>
        <p:nvSpPr>
          <p:cNvPr id="43" name="Text Placeholder 13">
            <a:extLst>
              <a:ext uri="{FF2B5EF4-FFF2-40B4-BE49-F238E27FC236}">
                <a16:creationId xmlns:a16="http://schemas.microsoft.com/office/drawing/2014/main" id="{946195FB-7CA1-4943-A6DB-7F5C0CB15D1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39416" y="1444542"/>
            <a:ext cx="10584606" cy="412750"/>
          </a:xfrm>
          <a:prstGeom prst="rect">
            <a:avLst/>
          </a:prstGeom>
        </p:spPr>
        <p:txBody>
          <a:bodyPr anchor="t"/>
          <a:lstStyle>
            <a:lvl1pPr marL="0" indent="0" algn="l">
              <a:buNone/>
              <a:defRPr sz="1600" b="0" i="0" baseline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ea typeface="PingFang SC" panose="020B0400000000000000" pitchFamily="34" charset="-122"/>
              </a:defRPr>
            </a:lvl1pPr>
          </a:lstStyle>
          <a:p>
            <a:pPr lvl="0"/>
            <a:r>
              <a:rPr lang="zh-CN" altLang="en-US" dirty="0"/>
              <a:t>翻译</a:t>
            </a:r>
            <a:endParaRPr lang="en-JP" dirty="0"/>
          </a:p>
        </p:txBody>
      </p: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054710C8-93CB-A64D-9D53-FA83795308CD}"/>
              </a:ext>
            </a:extLst>
          </p:cNvPr>
          <p:cNvSpPr/>
          <p:nvPr userDrawn="1"/>
        </p:nvSpPr>
        <p:spPr>
          <a:xfrm>
            <a:off x="766763" y="2145394"/>
            <a:ext cx="10657257" cy="369332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600" b="1" dirty="0">
                <a:solidFill>
                  <a:schemeClr val="accent6">
                    <a:lumMod val="40000"/>
                    <a:lumOff val="60000"/>
                  </a:schemeClr>
                </a:solidFill>
                <a:latin typeface="+mj-lt"/>
                <a:ea typeface="PingFang SC" panose="020B0400000000000000" pitchFamily="34" charset="-122"/>
              </a:rPr>
              <a:t>//</a:t>
            </a:r>
            <a:r>
              <a:rPr lang="zh-CN" altLang="en-US" sz="1600" b="1" dirty="0">
                <a:solidFill>
                  <a:schemeClr val="accent6">
                    <a:lumMod val="40000"/>
                    <a:lumOff val="60000"/>
                  </a:schemeClr>
                </a:solidFill>
                <a:latin typeface="+mj-lt"/>
                <a:ea typeface="PingFang SC" panose="020B0400000000000000" pitchFamily="34" charset="-122"/>
              </a:rPr>
              <a:t> 知识点描述</a:t>
            </a:r>
            <a:endParaRPr lang="en-JP" sz="1600" b="1" dirty="0">
              <a:solidFill>
                <a:schemeClr val="accent6">
                  <a:lumMod val="40000"/>
                  <a:lumOff val="60000"/>
                </a:schemeClr>
              </a:solidFill>
              <a:latin typeface="+mj-lt"/>
              <a:ea typeface="PingFang SC" panose="020B0400000000000000" pitchFamily="34" charset="-122"/>
            </a:endParaRPr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E49B59A6-BF6D-074F-834B-9A48F1334034}"/>
              </a:ext>
            </a:extLst>
          </p:cNvPr>
          <p:cNvCxnSpPr>
            <a:cxnSpLocks/>
          </p:cNvCxnSpPr>
          <p:nvPr userDrawn="1"/>
        </p:nvCxnSpPr>
        <p:spPr>
          <a:xfrm>
            <a:off x="767408" y="2514726"/>
            <a:ext cx="10656613" cy="0"/>
          </a:xfrm>
          <a:prstGeom prst="line">
            <a:avLst/>
          </a:prstGeom>
          <a:ln w="12700"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 Placeholder 9">
            <a:extLst>
              <a:ext uri="{FF2B5EF4-FFF2-40B4-BE49-F238E27FC236}">
                <a16:creationId xmlns:a16="http://schemas.microsoft.com/office/drawing/2014/main" id="{B5E0CEC5-D865-124F-8EC5-B95079F6EDA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766763" y="2780927"/>
            <a:ext cx="10656887" cy="3527797"/>
          </a:xfrm>
          <a:prstGeom prst="rect">
            <a:avLst/>
          </a:prstGeom>
        </p:spPr>
        <p:txBody>
          <a:bodyPr/>
          <a:lstStyle>
            <a:lvl1pPr marL="306000" indent="-306000">
              <a:buClr>
                <a:schemeClr val="accent3">
                  <a:lumMod val="75000"/>
                </a:schemeClr>
              </a:buClr>
              <a:buFont typeface="Arial" panose="020B0604020202020204" pitchFamily="34" charset="0"/>
              <a:buChar char="•"/>
              <a:defRPr sz="1600" baseline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ea typeface="PingFang SC" panose="020B0400000000000000" pitchFamily="34" charset="-122"/>
                <a:cs typeface="Calibri" panose="020F0502020204030204" pitchFamily="34" charset="0"/>
              </a:defRPr>
            </a:lvl1pPr>
          </a:lstStyle>
          <a:p>
            <a:pPr lvl="0"/>
            <a:endParaRPr lang="en-JP" dirty="0"/>
          </a:p>
        </p:txBody>
      </p:sp>
    </p:spTree>
    <p:extLst>
      <p:ext uri="{BB962C8B-B14F-4D97-AF65-F5344CB8AC3E}">
        <p14:creationId xmlns:p14="http://schemas.microsoft.com/office/powerpoint/2010/main" val="24170226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995787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s">
    <p:bg>
      <p:bgPr>
        <a:solidFill>
          <a:srgbClr val="FFF9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>
            <a:extLst>
              <a:ext uri="{FF2B5EF4-FFF2-40B4-BE49-F238E27FC236}">
                <a16:creationId xmlns:a16="http://schemas.microsoft.com/office/drawing/2014/main" id="{321B4556-457B-0247-A90F-8272A8236AD5}"/>
              </a:ext>
            </a:extLst>
          </p:cNvPr>
          <p:cNvGrpSpPr/>
          <p:nvPr userDrawn="1"/>
        </p:nvGrpSpPr>
        <p:grpSpPr>
          <a:xfrm>
            <a:off x="3539889" y="514350"/>
            <a:ext cx="5567771" cy="4050196"/>
            <a:chOff x="3068402" y="711433"/>
            <a:chExt cx="6640928" cy="4830849"/>
          </a:xfrm>
        </p:grpSpPr>
        <p:sp>
          <p:nvSpPr>
            <p:cNvPr id="15" name="Diamond 14">
              <a:extLst>
                <a:ext uri="{FF2B5EF4-FFF2-40B4-BE49-F238E27FC236}">
                  <a16:creationId xmlns:a16="http://schemas.microsoft.com/office/drawing/2014/main" id="{7B362DC5-3735-3444-A02E-E1AD117B0979}"/>
                </a:ext>
              </a:extLst>
            </p:cNvPr>
            <p:cNvSpPr/>
            <p:nvPr userDrawn="1"/>
          </p:nvSpPr>
          <p:spPr>
            <a:xfrm>
              <a:off x="3068402" y="1580388"/>
              <a:ext cx="5789572" cy="3961894"/>
            </a:xfrm>
            <a:prstGeom prst="diamond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N"/>
            </a:p>
          </p:txBody>
        </p:sp>
        <p:sp>
          <p:nvSpPr>
            <p:cNvPr id="19" name="Diamond 18">
              <a:extLst>
                <a:ext uri="{FF2B5EF4-FFF2-40B4-BE49-F238E27FC236}">
                  <a16:creationId xmlns:a16="http://schemas.microsoft.com/office/drawing/2014/main" id="{1A042C2D-6497-8345-827A-4006384A6C36}"/>
                </a:ext>
              </a:extLst>
            </p:cNvPr>
            <p:cNvSpPr/>
            <p:nvPr userDrawn="1"/>
          </p:nvSpPr>
          <p:spPr>
            <a:xfrm>
              <a:off x="4160720" y="1548550"/>
              <a:ext cx="5387790" cy="3807521"/>
            </a:xfrm>
            <a:prstGeom prst="diamond">
              <a:avLst/>
            </a:prstGeom>
            <a:solidFill>
              <a:schemeClr val="accent1">
                <a:lumMod val="40000"/>
                <a:lumOff val="60000"/>
                <a:alpha val="7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N"/>
            </a:p>
          </p:txBody>
        </p:sp>
        <p:sp>
          <p:nvSpPr>
            <p:cNvPr id="20" name="Diamond 19">
              <a:extLst>
                <a:ext uri="{FF2B5EF4-FFF2-40B4-BE49-F238E27FC236}">
                  <a16:creationId xmlns:a16="http://schemas.microsoft.com/office/drawing/2014/main" id="{36CC474C-4F46-0E40-A233-AB73548E720D}"/>
                </a:ext>
              </a:extLst>
            </p:cNvPr>
            <p:cNvSpPr/>
            <p:nvPr userDrawn="1"/>
          </p:nvSpPr>
          <p:spPr>
            <a:xfrm>
              <a:off x="4160720" y="1022502"/>
              <a:ext cx="5548610" cy="3325091"/>
            </a:xfrm>
            <a:prstGeom prst="diamond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N"/>
            </a:p>
          </p:txBody>
        </p:sp>
        <p:sp>
          <p:nvSpPr>
            <p:cNvPr id="21" name="Diamond 20">
              <a:extLst>
                <a:ext uri="{FF2B5EF4-FFF2-40B4-BE49-F238E27FC236}">
                  <a16:creationId xmlns:a16="http://schemas.microsoft.com/office/drawing/2014/main" id="{D32FBAD7-6E3F-0A43-9FF7-B45660C9EE33}"/>
                </a:ext>
              </a:extLst>
            </p:cNvPr>
            <p:cNvSpPr/>
            <p:nvPr userDrawn="1"/>
          </p:nvSpPr>
          <p:spPr>
            <a:xfrm>
              <a:off x="3201214" y="711433"/>
              <a:ext cx="5789572" cy="4237375"/>
            </a:xfrm>
            <a:prstGeom prst="diamond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N"/>
            </a:p>
          </p:txBody>
        </p:sp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F8DE4444-757F-1B4E-83AB-79812D2FE2E7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5602457" y="1686506"/>
              <a:ext cx="998541" cy="998541"/>
            </a:xfrm>
            <a:prstGeom prst="rect">
              <a:avLst/>
            </a:prstGeom>
          </p:spPr>
        </p:pic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12186B11-DC35-B448-B8CB-A9BF28DE83E5}"/>
                </a:ext>
              </a:extLst>
            </p:cNvPr>
            <p:cNvSpPr txBox="1"/>
            <p:nvPr userDrawn="1"/>
          </p:nvSpPr>
          <p:spPr>
            <a:xfrm>
              <a:off x="3661954" y="2762054"/>
              <a:ext cx="486809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b="0" i="0" spc="300" dirty="0">
                  <a:solidFill>
                    <a:schemeClr val="bg1"/>
                  </a:solidFill>
                  <a:latin typeface="PingFang SC" panose="020B0400000000000000" pitchFamily="34" charset="-122"/>
                  <a:ea typeface="PingFang SC" panose="020B0400000000000000" pitchFamily="34" charset="-122"/>
                </a:rPr>
                <a:t>歧舌</a:t>
              </a:r>
              <a:r>
                <a:rPr lang="en-US" altLang="zh-CN" sz="2400" b="0" i="0" spc="300" dirty="0">
                  <a:solidFill>
                    <a:schemeClr val="bg1"/>
                  </a:solidFill>
                  <a:latin typeface="PingFang SC" panose="020B0400000000000000" pitchFamily="34" charset="-122"/>
                  <a:ea typeface="PingFang SC" panose="020B0400000000000000" pitchFamily="34" charset="-122"/>
                </a:rPr>
                <a:t>AI</a:t>
              </a:r>
              <a:r>
                <a:rPr lang="zh-CN" altLang="en-US" sz="2400" b="0" i="0" spc="300" dirty="0">
                  <a:solidFill>
                    <a:schemeClr val="bg1"/>
                  </a:solidFill>
                  <a:latin typeface="PingFang SC" panose="020B0400000000000000" pitchFamily="34" charset="-122"/>
                  <a:ea typeface="PingFang SC" panose="020B0400000000000000" pitchFamily="34" charset="-122"/>
                </a:rPr>
                <a:t>备课助教</a:t>
              </a:r>
              <a:endParaRPr lang="en-CN" sz="2400" b="0" i="0" spc="300" dirty="0">
                <a:solidFill>
                  <a:schemeClr val="bg1"/>
                </a:solidFill>
                <a:latin typeface="PingFang SC" panose="020B0400000000000000" pitchFamily="34" charset="-122"/>
                <a:ea typeface="PingFang SC" panose="020B0400000000000000" pitchFamily="34" charset="-122"/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53E10623-7842-4442-B665-F43B2CFF0A1E}"/>
                </a:ext>
              </a:extLst>
            </p:cNvPr>
            <p:cNvSpPr txBox="1"/>
            <p:nvPr userDrawn="1"/>
          </p:nvSpPr>
          <p:spPr>
            <a:xfrm>
              <a:off x="4695314" y="3300726"/>
              <a:ext cx="280137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b="0" i="0" spc="300" dirty="0">
                  <a:solidFill>
                    <a:schemeClr val="bg1"/>
                  </a:solidFill>
                  <a:latin typeface="PingFang SC Medium" panose="020B0400000000000000" pitchFamily="34" charset="-122"/>
                  <a:ea typeface="PingFang SC Medium" panose="020B0400000000000000" pitchFamily="34" charset="-122"/>
                </a:rPr>
                <a:t>西班牙语</a:t>
              </a:r>
              <a:endParaRPr lang="en-CN" sz="2400" b="0" i="0" spc="300" dirty="0">
                <a:solidFill>
                  <a:schemeClr val="bg1"/>
                </a:solidFill>
                <a:latin typeface="PingFang SC Medium" panose="020B0400000000000000" pitchFamily="34" charset="-122"/>
                <a:ea typeface="PingFang SC Medium" panose="020B0400000000000000" pitchFamily="34" charset="-122"/>
              </a:endParaRPr>
            </a:p>
          </p:txBody>
        </p:sp>
      </p:grpSp>
      <p:pic>
        <p:nvPicPr>
          <p:cNvPr id="26" name="Picture 25">
            <a:extLst>
              <a:ext uri="{FF2B5EF4-FFF2-40B4-BE49-F238E27FC236}">
                <a16:creationId xmlns:a16="http://schemas.microsoft.com/office/drawing/2014/main" id="{40D5FEF1-C748-3047-8F62-1E7E1959FDB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515889" y="5297729"/>
            <a:ext cx="1160221" cy="1160221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ED84D3E4-DBAD-B54E-A1EE-D1C10C5A20BE}"/>
              </a:ext>
            </a:extLst>
          </p:cNvPr>
          <p:cNvSpPr txBox="1"/>
          <p:nvPr userDrawn="1"/>
        </p:nvSpPr>
        <p:spPr>
          <a:xfrm>
            <a:off x="5472112" y="5032279"/>
            <a:ext cx="13388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JP" sz="1200" spc="300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扫码了解更多</a:t>
            </a:r>
          </a:p>
        </p:txBody>
      </p:sp>
    </p:spTree>
    <p:extLst>
      <p:ext uri="{BB962C8B-B14F-4D97-AF65-F5344CB8AC3E}">
        <p14:creationId xmlns:p14="http://schemas.microsoft.com/office/powerpoint/2010/main" val="37403064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9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75861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9" r:id="rId1"/>
    <p:sldLayoutId id="2147483933" r:id="rId2"/>
    <p:sldLayoutId id="2147483930" r:id="rId3"/>
    <p:sldLayoutId id="2147483891" r:id="rId4"/>
    <p:sldLayoutId id="2147483928" r:id="rId5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theme/theme1.xml><?xml version="1.0" encoding="utf-8"?>
<a:theme xmlns:a="http://schemas.openxmlformats.org/drawingml/2006/main" name="Dividend">
  <a:themeElements>
    <a:clrScheme name="Red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Calibri-Cambria">
      <a:majorFont>
        <a:latin typeface="Calibri" panose="020F0502020204030204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 panose="02040503050406030204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Dividend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C21699FF-00E4-43C8-BBCC-D7E5536C371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{6520AC73-05CB-1941-9BBB-86337A561347}tf10001123</Template>
  <TotalTime>5607</TotalTime>
  <Words>0</Words>
  <Application>Microsoft Macintosh PowerPoint</Application>
  <PresentationFormat>Widescreen</PresentationFormat>
  <Paragraphs>0</Paragraphs>
  <Slides>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9" baseType="lpstr">
      <vt:lpstr>PingFang SC</vt:lpstr>
      <vt:lpstr>PingFang SC Medium</vt:lpstr>
      <vt:lpstr>Arial</vt:lpstr>
      <vt:lpstr>Calibri</vt:lpstr>
      <vt:lpstr>Cambria</vt:lpstr>
      <vt:lpstr>Helvetica Neue</vt:lpstr>
      <vt:lpstr>Roboto Medium</vt:lpstr>
      <vt:lpstr>Wingdings 2</vt:lpstr>
      <vt:lpstr>Dividend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Lyu Jingwei</cp:lastModifiedBy>
  <cp:revision>227</cp:revision>
  <dcterms:created xsi:type="dcterms:W3CDTF">2020-05-07T05:46:50Z</dcterms:created>
  <dcterms:modified xsi:type="dcterms:W3CDTF">2021-11-17T03:31:44Z</dcterms:modified>
</cp:coreProperties>
</file>