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F2"/>
    <a:srgbClr val="D8C5B8"/>
    <a:srgbClr val="4B0707"/>
    <a:srgbClr val="A78078"/>
    <a:srgbClr val="C22D28"/>
    <a:srgbClr val="EA473E"/>
    <a:srgbClr val="F36F4F"/>
    <a:srgbClr val="FFCB5E"/>
    <a:srgbClr val="FFD441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25"/>
    <p:restoredTop sz="96291"/>
  </p:normalViewPr>
  <p:slideViewPr>
    <p:cSldViewPr snapToGrid="0" snapToObjects="1">
      <p:cViewPr varScale="1">
        <p:scale>
          <a:sx n="123" d="100"/>
          <a:sy n="123" d="100"/>
        </p:scale>
        <p:origin x="25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6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11/17/21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4FB182CF-DBA7-DC42-B0E5-2B91ECD026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3482" y="561089"/>
            <a:ext cx="6390523" cy="2143125"/>
          </a:xfrm>
          <a:prstGeom prst="rect">
            <a:avLst/>
          </a:prstGeom>
        </p:spPr>
        <p:txBody>
          <a:bodyPr vert="horz" anchor="b"/>
          <a:lstStyle>
            <a:lvl1pPr marL="0" indent="0" algn="ctr">
              <a:buNone/>
              <a:defRPr sz="4800" b="0" i="0" baseline="0">
                <a:solidFill>
                  <a:schemeClr val="accent2"/>
                </a:solidFill>
                <a:latin typeface="Cambria" panose="02040503050406030204" pitchFamily="18" charset="0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B643768C-F38B-604D-A5EA-72AD156310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3482" y="2778042"/>
            <a:ext cx="6390523" cy="2143125"/>
          </a:xfrm>
          <a:prstGeom prst="rect">
            <a:avLst/>
          </a:prstGeom>
        </p:spPr>
        <p:txBody>
          <a:bodyPr vert="horz" anchor="t"/>
          <a:lstStyle>
            <a:lvl1pPr marL="0" indent="0" algn="ctr">
              <a:buNone/>
              <a:defRPr sz="2800" b="1" i="0" spc="0" baseline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FD462D-EB85-9C4A-9216-8C15300193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28743" y="5396911"/>
            <a:ext cx="900000" cy="9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67A502-23C5-6448-9ED7-B73175C326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3654" y="561089"/>
            <a:ext cx="4144864" cy="573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28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with exten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8FB9F31-7738-FD43-A12F-0A6BD179C1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3868"/>
            <a:ext cx="12192001" cy="6858001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093407" y="1205573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93408" y="1198329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23" y="1656938"/>
            <a:ext cx="5756284" cy="410271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2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8" name="Text Placeholder 6">
            <a:extLst>
              <a:ext uri="{FF2B5EF4-FFF2-40B4-BE49-F238E27FC236}">
                <a16:creationId xmlns:a16="http://schemas.microsoft.com/office/drawing/2014/main" id="{FC23AD70-C21F-2D47-8286-79E21C55807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23" y="2165121"/>
            <a:ext cx="5756284" cy="1133785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DB3A96E7-0AF8-A440-BE27-23B5D7B2DE3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23" y="3462134"/>
            <a:ext cx="5756284" cy="202217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E3161DD5-B711-3943-9B6B-17ADD13811C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519134" y="1769782"/>
            <a:ext cx="2116866" cy="3058247"/>
          </a:xfrm>
          <a:prstGeom prst="rect">
            <a:avLst/>
          </a:prstGeom>
        </p:spPr>
        <p:txBody>
          <a:bodyPr vert="horz" anchor="ctr"/>
          <a:lstStyle>
            <a:lvl1pPr marL="0" marR="0" indent="0" algn="r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1600" b="0" i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PingFang SC Medium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时态</a:t>
            </a:r>
            <a:endParaRPr lang="en-US" altLang="zh-CN" dirty="0"/>
          </a:p>
          <a:p>
            <a:pPr lvl="0"/>
            <a:r>
              <a:rPr lang="zh-CN" altLang="en-US" dirty="0"/>
              <a:t>时态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时态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时态</a:t>
            </a:r>
            <a:r>
              <a:rPr lang="en-US" altLang="zh-CN" dirty="0"/>
              <a:t>4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420CD529-CF25-D948-A3F5-05E037D44B1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36000" y="1769782"/>
            <a:ext cx="3555552" cy="3058247"/>
          </a:xfrm>
          <a:prstGeom prst="rect">
            <a:avLst/>
          </a:prstGeom>
        </p:spPr>
        <p:txBody>
          <a:bodyPr vert="horz" anchor="ctr"/>
          <a:lstStyle>
            <a:lvl1pPr marL="0" marR="0" indent="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16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变位</a:t>
            </a:r>
            <a:endParaRPr lang="en-US" altLang="zh-CN" dirty="0"/>
          </a:p>
          <a:p>
            <a:pPr lvl="0"/>
            <a:r>
              <a:rPr lang="zh-CN" altLang="en-US" dirty="0"/>
              <a:t>变位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变位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变位</a:t>
            </a:r>
            <a:r>
              <a:rPr lang="en-US" altLang="zh-CN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73386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with extension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252C56F-5514-9C43-BD77-EB8DBCADF1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3868"/>
            <a:ext cx="12192001" cy="6858001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086684" y="1205573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86685" y="1198329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656938"/>
            <a:ext cx="5756284" cy="410271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2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8" name="Text Placeholder 6">
            <a:extLst>
              <a:ext uri="{FF2B5EF4-FFF2-40B4-BE49-F238E27FC236}">
                <a16:creationId xmlns:a16="http://schemas.microsoft.com/office/drawing/2014/main" id="{FC23AD70-C21F-2D47-8286-79E21C55807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165121"/>
            <a:ext cx="5756284" cy="1133785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DB3A96E7-0AF8-A440-BE27-23B5D7B2DE3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462134"/>
            <a:ext cx="5756284" cy="202217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57E3054-BB51-7B46-858F-56B89BB1DE5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35718" y="2569092"/>
            <a:ext cx="5354663" cy="522449"/>
          </a:xfrm>
          <a:prstGeom prst="rect">
            <a:avLst/>
          </a:prstGeom>
        </p:spPr>
        <p:txBody>
          <a:bodyPr vert="horz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1800" b="0" i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PingFang SC Medium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现在</a:t>
            </a:r>
            <a:r>
              <a:rPr lang="en-US" altLang="zh-CN" dirty="0"/>
              <a:t>/</a:t>
            </a:r>
            <a:r>
              <a:rPr lang="zh-CN" altLang="en-US" dirty="0"/>
              <a:t>过去分词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4666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578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48683307-6E02-4B4C-8098-E28320F04E6D}"/>
              </a:ext>
            </a:extLst>
          </p:cNvPr>
          <p:cNvGrpSpPr/>
          <p:nvPr userDrawn="1"/>
        </p:nvGrpSpPr>
        <p:grpSpPr>
          <a:xfrm>
            <a:off x="3539889" y="514350"/>
            <a:ext cx="5567771" cy="4050196"/>
            <a:chOff x="3068402" y="711433"/>
            <a:chExt cx="6640928" cy="4830849"/>
          </a:xfrm>
        </p:grpSpPr>
        <p:sp>
          <p:nvSpPr>
            <p:cNvPr id="18" name="Diamond 17">
              <a:extLst>
                <a:ext uri="{FF2B5EF4-FFF2-40B4-BE49-F238E27FC236}">
                  <a16:creationId xmlns:a16="http://schemas.microsoft.com/office/drawing/2014/main" id="{7E057600-2A50-9D43-9502-38DDC34EA998}"/>
                </a:ext>
              </a:extLst>
            </p:cNvPr>
            <p:cNvSpPr/>
            <p:nvPr userDrawn="1"/>
          </p:nvSpPr>
          <p:spPr>
            <a:xfrm>
              <a:off x="3068402" y="1580388"/>
              <a:ext cx="5789572" cy="3961894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19" name="Diamond 18">
              <a:extLst>
                <a:ext uri="{FF2B5EF4-FFF2-40B4-BE49-F238E27FC236}">
                  <a16:creationId xmlns:a16="http://schemas.microsoft.com/office/drawing/2014/main" id="{72FD5540-30F8-E14E-8905-4F376B9AE457}"/>
                </a:ext>
              </a:extLst>
            </p:cNvPr>
            <p:cNvSpPr/>
            <p:nvPr userDrawn="1"/>
          </p:nvSpPr>
          <p:spPr>
            <a:xfrm>
              <a:off x="4160720" y="1548550"/>
              <a:ext cx="5387790" cy="3807521"/>
            </a:xfrm>
            <a:prstGeom prst="diamond">
              <a:avLst/>
            </a:prstGeom>
            <a:solidFill>
              <a:schemeClr val="accent1">
                <a:lumMod val="40000"/>
                <a:lumOff val="60000"/>
                <a:alpha val="7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20" name="Diamond 19">
              <a:extLst>
                <a:ext uri="{FF2B5EF4-FFF2-40B4-BE49-F238E27FC236}">
                  <a16:creationId xmlns:a16="http://schemas.microsoft.com/office/drawing/2014/main" id="{027883E4-0F48-E143-BF5A-17DC317E42C5}"/>
                </a:ext>
              </a:extLst>
            </p:cNvPr>
            <p:cNvSpPr/>
            <p:nvPr userDrawn="1"/>
          </p:nvSpPr>
          <p:spPr>
            <a:xfrm>
              <a:off x="4160720" y="1022502"/>
              <a:ext cx="5548610" cy="3325091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21" name="Diamond 20">
              <a:extLst>
                <a:ext uri="{FF2B5EF4-FFF2-40B4-BE49-F238E27FC236}">
                  <a16:creationId xmlns:a16="http://schemas.microsoft.com/office/drawing/2014/main" id="{07882752-ED06-1A4A-A7D4-0F0082CC4BC4}"/>
                </a:ext>
              </a:extLst>
            </p:cNvPr>
            <p:cNvSpPr/>
            <p:nvPr userDrawn="1"/>
          </p:nvSpPr>
          <p:spPr>
            <a:xfrm>
              <a:off x="3201214" y="711433"/>
              <a:ext cx="5789572" cy="4237375"/>
            </a:xfrm>
            <a:prstGeom prst="diamond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46D00C94-3720-B54E-8A82-E3E5B825D9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2457" y="1686506"/>
              <a:ext cx="998541" cy="998541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720884D-F760-E94B-B126-914E4B3476A6}"/>
                </a:ext>
              </a:extLst>
            </p:cNvPr>
            <p:cNvSpPr txBox="1"/>
            <p:nvPr userDrawn="1"/>
          </p:nvSpPr>
          <p:spPr>
            <a:xfrm>
              <a:off x="3661954" y="2762054"/>
              <a:ext cx="48680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歧舌</a:t>
              </a:r>
              <a:r>
                <a:rPr lang="en-US" altLang="zh-CN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AI</a:t>
              </a:r>
              <a:r>
                <a:rPr lang="zh-CN" altLang="en-US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备课助教</a:t>
              </a:r>
              <a:endParaRPr lang="en-CN" sz="2400" b="0" i="0" spc="300" dirty="0">
                <a:solidFill>
                  <a:schemeClr val="bg1"/>
                </a:solidFill>
                <a:latin typeface="PingFang SC" panose="020B0400000000000000" pitchFamily="34" charset="-122"/>
                <a:ea typeface="PingFang SC" panose="020B0400000000000000" pitchFamily="34" charset="-122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CE031AB-DFE0-EA43-A38A-509391D6E624}"/>
                </a:ext>
              </a:extLst>
            </p:cNvPr>
            <p:cNvSpPr txBox="1"/>
            <p:nvPr userDrawn="1"/>
          </p:nvSpPr>
          <p:spPr>
            <a:xfrm>
              <a:off x="4695314" y="3300726"/>
              <a:ext cx="28013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0" i="0" spc="300" dirty="0">
                  <a:solidFill>
                    <a:schemeClr val="bg1"/>
                  </a:solidFill>
                  <a:latin typeface="PingFang SC Medium" panose="020B0400000000000000" pitchFamily="34" charset="-122"/>
                  <a:ea typeface="PingFang SC Medium" panose="020B0400000000000000" pitchFamily="34" charset="-122"/>
                </a:rPr>
                <a:t>西班牙语</a:t>
              </a:r>
              <a:endParaRPr lang="en-CN" sz="2400" b="0" i="0" spc="300" dirty="0">
                <a:solidFill>
                  <a:schemeClr val="bg1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endParaRPr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B57237F-5451-DD49-ABA8-3979D9BE6E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15889" y="5297729"/>
            <a:ext cx="1160221" cy="116022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A05EF54-6800-4548-A402-A4C703BA3187}"/>
              </a:ext>
            </a:extLst>
          </p:cNvPr>
          <p:cNvSpPr txBox="1"/>
          <p:nvPr userDrawn="1"/>
        </p:nvSpPr>
        <p:spPr>
          <a:xfrm>
            <a:off x="5472112" y="5032279"/>
            <a:ext cx="1338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200" spc="3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扫码了解更多</a:t>
            </a:r>
          </a:p>
        </p:txBody>
      </p:sp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2">
            <a:extLst>
              <a:ext uri="{FF2B5EF4-FFF2-40B4-BE49-F238E27FC236}">
                <a16:creationId xmlns:a16="http://schemas.microsoft.com/office/drawing/2014/main" id="{8BA94482-13DE-D041-8FB8-330E52E441DD}"/>
              </a:ext>
            </a:extLst>
          </p:cNvPr>
          <p:cNvSpPr/>
          <p:nvPr userDrawn="1"/>
        </p:nvSpPr>
        <p:spPr>
          <a:xfrm>
            <a:off x="5972300" y="1299547"/>
            <a:ext cx="3810000" cy="2820299"/>
          </a:xfrm>
          <a:prstGeom prst="diamond">
            <a:avLst/>
          </a:prstGeom>
          <a:solidFill>
            <a:schemeClr val="accent1"/>
          </a:solidFill>
          <a:ln>
            <a:solidFill>
              <a:srgbClr val="FFF9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E6EE0080-FB53-464F-81ED-830B3F98AC6B}"/>
              </a:ext>
            </a:extLst>
          </p:cNvPr>
          <p:cNvSpPr/>
          <p:nvPr userDrawn="1"/>
        </p:nvSpPr>
        <p:spPr>
          <a:xfrm>
            <a:off x="2162300" y="1299547"/>
            <a:ext cx="3810000" cy="2820299"/>
          </a:xfrm>
          <a:prstGeom prst="diamond">
            <a:avLst/>
          </a:prstGeom>
          <a:solidFill>
            <a:schemeClr val="accent1"/>
          </a:solidFill>
          <a:ln>
            <a:solidFill>
              <a:srgbClr val="FFF9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6" name="Diamond 15">
            <a:extLst>
              <a:ext uri="{FF2B5EF4-FFF2-40B4-BE49-F238E27FC236}">
                <a16:creationId xmlns:a16="http://schemas.microsoft.com/office/drawing/2014/main" id="{CC212A33-C229-E949-B045-B6FC28FC9FA5}"/>
              </a:ext>
            </a:extLst>
          </p:cNvPr>
          <p:cNvSpPr/>
          <p:nvPr userDrawn="1"/>
        </p:nvSpPr>
        <p:spPr>
          <a:xfrm>
            <a:off x="4067300" y="2709697"/>
            <a:ext cx="3810000" cy="2820299"/>
          </a:xfrm>
          <a:prstGeom prst="diamond">
            <a:avLst/>
          </a:prstGeom>
          <a:solidFill>
            <a:schemeClr val="accent1"/>
          </a:solidFill>
          <a:ln>
            <a:solidFill>
              <a:srgbClr val="FFF9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63BF1E44-C241-4649-A08E-A74F0B8C0F9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96737" y="2159827"/>
            <a:ext cx="2280342" cy="54987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800" b="1" i="0">
                <a:solidFill>
                  <a:schemeClr val="bg1"/>
                </a:solidFill>
                <a:latin typeface="+mj-lt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46FFB427-AD5C-8049-859C-245DA3BF93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96737" y="2726287"/>
            <a:ext cx="2280342" cy="4501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rgbClr val="FFF5F3">
                    <a:alpha val="75000"/>
                  </a:srgbClr>
                </a:solidFill>
                <a:latin typeface="+mj-lt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词性名称</a:t>
            </a:r>
            <a:endParaRPr lang="en-US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61D9F235-1963-FB46-98D5-8117FA918A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37129" y="2176417"/>
            <a:ext cx="2280342" cy="54987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800" b="1" i="0">
                <a:solidFill>
                  <a:schemeClr val="bg1"/>
                </a:solidFill>
                <a:latin typeface="+mj-lt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46AEF7F-5E3F-784D-A3AB-229EC07D6F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7129" y="2732859"/>
            <a:ext cx="2280342" cy="4501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rgbClr val="FFF5F3">
                    <a:alpha val="75000"/>
                  </a:srgbClr>
                </a:solidFill>
                <a:latin typeface="+mj-lt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词性名称</a:t>
            </a:r>
            <a:endParaRPr lang="en-US" dirty="0"/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F19CD6CB-4A0E-854D-9CF0-B57DC1E2F8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32129" y="3664435"/>
            <a:ext cx="2280342" cy="54987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800" b="1" i="0">
                <a:solidFill>
                  <a:schemeClr val="bg1"/>
                </a:solidFill>
                <a:latin typeface="+mj-lt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2D308670-0A9E-E04E-AAED-1888BAAC0A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32129" y="4220851"/>
            <a:ext cx="2280342" cy="4865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rgbClr val="FFF5F3">
                    <a:alpha val="75000"/>
                  </a:srgbClr>
                </a:solidFill>
                <a:latin typeface="+mj-lt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词性名称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9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for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mond 7">
            <a:extLst>
              <a:ext uri="{FF2B5EF4-FFF2-40B4-BE49-F238E27FC236}">
                <a16:creationId xmlns:a16="http://schemas.microsoft.com/office/drawing/2014/main" id="{FF139B21-3059-C742-B450-67C2D00C58F1}"/>
              </a:ext>
            </a:extLst>
          </p:cNvPr>
          <p:cNvSpPr/>
          <p:nvPr userDrawn="1"/>
        </p:nvSpPr>
        <p:spPr>
          <a:xfrm>
            <a:off x="3295649" y="1313216"/>
            <a:ext cx="5600701" cy="414584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62BB63EA-A892-954F-A9BA-38A7DEFE6209}"/>
              </a:ext>
            </a:extLst>
          </p:cNvPr>
          <p:cNvSpPr/>
          <p:nvPr userDrawn="1"/>
        </p:nvSpPr>
        <p:spPr>
          <a:xfrm>
            <a:off x="3295649" y="1807034"/>
            <a:ext cx="5600701" cy="4145840"/>
          </a:xfrm>
          <a:prstGeom prst="diamond">
            <a:avLst/>
          </a:prstGeom>
          <a:solidFill>
            <a:srgbClr val="FFF9F2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5F4ADE3-8622-714A-B6C7-DE542EA6C24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6757" y="2383436"/>
            <a:ext cx="10758486" cy="1031276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400" b="1" i="0">
                <a:solidFill>
                  <a:schemeClr val="bg1"/>
                </a:solidFill>
                <a:latin typeface="+mj-lt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POS</a:t>
            </a:r>
            <a:endParaRPr lang="en-US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4C56A07E-E9FC-4444-A843-AE8A2CBEFA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6757" y="3471864"/>
            <a:ext cx="10758485" cy="56049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+mj-lt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277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719AB7E-54C4-854C-A5F7-9B7F059E53D9}"/>
              </a:ext>
            </a:extLst>
          </p:cNvPr>
          <p:cNvSpPr/>
          <p:nvPr userDrawn="1"/>
        </p:nvSpPr>
        <p:spPr>
          <a:xfrm>
            <a:off x="5711455" y="1062226"/>
            <a:ext cx="769089" cy="324000"/>
          </a:xfrm>
          <a:prstGeom prst="roundRect">
            <a:avLst>
              <a:gd name="adj" fmla="val 50000"/>
            </a:avLst>
          </a:prstGeom>
          <a:solidFill>
            <a:srgbClr val="FFF9F2">
              <a:alpha val="34000"/>
            </a:srgbClr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ACDE34F-A926-7C46-8CD3-D08D377194F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11456" y="1062226"/>
            <a:ext cx="769088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6DBEF99-58D2-B241-AB29-A9991423AE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7799" y="1484784"/>
            <a:ext cx="9696401" cy="13006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JP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1D85FEA-0C33-0846-BE42-05E2A682496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47799" y="2883278"/>
            <a:ext cx="9696401" cy="3058247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402349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with examp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2624FC-632E-114D-B2D8-8CAD7A1740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3868"/>
            <a:ext cx="12192001" cy="6858001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0795BBC-FA85-2F43-A4BA-35095ED4FFA6}"/>
              </a:ext>
            </a:extLst>
          </p:cNvPr>
          <p:cNvSpPr/>
          <p:nvPr userDrawn="1"/>
        </p:nvSpPr>
        <p:spPr>
          <a:xfrm>
            <a:off x="5086682" y="947559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36195C2-B70E-D143-93DF-053ADF38A89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86683" y="940315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7B8184FE-4782-8443-8E96-ACED27D35D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402609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JP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9DA0845-C6CD-F448-9770-7A05C213D1C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2801103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37385E8-C700-6C4E-A64C-02A617DB2414}"/>
              </a:ext>
            </a:extLst>
          </p:cNvPr>
          <p:cNvSpPr/>
          <p:nvPr userDrawn="1"/>
        </p:nvSpPr>
        <p:spPr>
          <a:xfrm>
            <a:off x="6435719" y="980728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accent6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accent1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例句</a:t>
            </a:r>
            <a:endParaRPr lang="en-JP" sz="1200" b="0" i="0" dirty="0">
              <a:solidFill>
                <a:schemeClr val="accent1">
                  <a:lumMod val="75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D26391F3-008B-A045-8A12-B6CC999E2B8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35719" y="1423672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B2080602-3DC5-AE4C-8E61-FAD406A6AB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35719" y="2118419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F5056E3E-5D70-C949-AB37-33F554A0CD3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35719" y="2581081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B002708-D7C7-5B48-BC54-6C03AB96CF4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35719" y="3263825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6AF87275-3C2F-874B-A5C8-871F144E0D1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35719" y="3727216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381A458B-32F0-D640-950D-2BD68F3C89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35719" y="4416019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C45DE64C-195D-6843-8A2B-3D2D00F8CBC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35719" y="4878632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4</a:t>
            </a:r>
            <a:endParaRPr lang="en-JP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D46A7EF-6495-864B-B841-09FDACA464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35719" y="5567435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4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2714220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un with exten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4D42B5C4-D57B-AF40-928E-AF46D26763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3868"/>
            <a:ext cx="12192001" cy="6858001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065376" y="947559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65377" y="940315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dirty="0"/>
              <a:t>n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402609"/>
            <a:ext cx="5734976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JP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C24AA86E-AD3A-8940-BA8A-DFC5A8D553E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801103"/>
            <a:ext cx="5734976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CA34FDB-9B63-9048-8620-B4AF6D1E76CF}"/>
              </a:ext>
            </a:extLst>
          </p:cNvPr>
          <p:cNvCxnSpPr>
            <a:cxnSpLocks/>
          </p:cNvCxnSpPr>
          <p:nvPr userDrawn="1"/>
        </p:nvCxnSpPr>
        <p:spPr>
          <a:xfrm>
            <a:off x="6457026" y="3327402"/>
            <a:ext cx="5077731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2000">
                  <a:srgbClr val="D8C5B8"/>
                </a:gs>
                <a:gs pos="79000">
                  <a:srgbClr val="D8C5B8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BE4D393-1039-A44A-A82F-105E538741F6}"/>
              </a:ext>
            </a:extLst>
          </p:cNvPr>
          <p:cNvSpPr txBox="1"/>
          <p:nvPr userDrawn="1"/>
        </p:nvSpPr>
        <p:spPr>
          <a:xfrm>
            <a:off x="6457026" y="2432112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CN" sz="2000" b="0" i="0" dirty="0">
                <a:solidFill>
                  <a:schemeClr val="accent6">
                    <a:lumMod val="40000"/>
                    <a:lumOff val="6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单</a:t>
            </a:r>
            <a:endParaRPr lang="en-CN" sz="2000" b="0" i="0" dirty="0">
              <a:solidFill>
                <a:schemeClr val="accent6">
                  <a:lumMod val="40000"/>
                  <a:lumOff val="6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41" name="Text Placeholder 12">
            <a:extLst>
              <a:ext uri="{FF2B5EF4-FFF2-40B4-BE49-F238E27FC236}">
                <a16:creationId xmlns:a16="http://schemas.microsoft.com/office/drawing/2014/main" id="{D3B372D1-0256-AF4D-AE53-924331F041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062769" y="1475332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type</a:t>
            </a:r>
            <a:endParaRPr lang="en-CN" dirty="0"/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E50E2377-D6D4-764F-852E-56AD9C93F4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42768" y="1475332"/>
            <a:ext cx="3679371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</a:t>
            </a:r>
            <a:r>
              <a:rPr lang="en-CN"/>
              <a:t>oun</a:t>
            </a:r>
            <a:endParaRPr lang="en-CN" dirty="0"/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7D2B5493-3394-6042-96D1-3B5154FB1DA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62769" y="2219915"/>
            <a:ext cx="1080000" cy="720000"/>
          </a:xfrm>
          <a:prstGeom prst="rect">
            <a:avLst/>
          </a:prstGeom>
        </p:spPr>
        <p:txBody>
          <a:bodyPr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30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 dirty="0"/>
              <a:t>type</a:t>
            </a:r>
            <a:endParaRPr lang="en-CN"/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27EE8AD3-6BCC-F64E-A3FC-B29490C6A47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42768" y="2219915"/>
            <a:ext cx="3679371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</a:t>
            </a:r>
            <a:r>
              <a:rPr lang="en-CN"/>
              <a:t>oun</a:t>
            </a:r>
            <a:endParaRPr lang="en-CN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6C436A-19B1-0A43-907F-48F7ECFD6987}"/>
              </a:ext>
            </a:extLst>
          </p:cNvPr>
          <p:cNvSpPr txBox="1"/>
          <p:nvPr userDrawn="1"/>
        </p:nvSpPr>
        <p:spPr>
          <a:xfrm>
            <a:off x="6457026" y="3822583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0" i="0" dirty="0">
                <a:solidFill>
                  <a:schemeClr val="accent6">
                    <a:lumMod val="40000"/>
                    <a:lumOff val="6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复</a:t>
            </a:r>
            <a:endParaRPr lang="en-CN" sz="2000" b="0" i="0" dirty="0">
              <a:solidFill>
                <a:schemeClr val="accent6">
                  <a:lumMod val="40000"/>
                  <a:lumOff val="6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46" name="Text Placeholder 12">
            <a:extLst>
              <a:ext uri="{FF2B5EF4-FFF2-40B4-BE49-F238E27FC236}">
                <a16:creationId xmlns:a16="http://schemas.microsoft.com/office/drawing/2014/main" id="{D4694B84-A4F0-FA4E-B2B7-43E092242DE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62769" y="3656829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type</a:t>
            </a:r>
            <a:endParaRPr lang="en-CN" dirty="0"/>
          </a:p>
        </p:txBody>
      </p:sp>
      <p:sp>
        <p:nvSpPr>
          <p:cNvPr id="47" name="Text Placeholder 12">
            <a:extLst>
              <a:ext uri="{FF2B5EF4-FFF2-40B4-BE49-F238E27FC236}">
                <a16:creationId xmlns:a16="http://schemas.microsoft.com/office/drawing/2014/main" id="{D076D7B8-28CD-684A-8CEC-45768CBCA23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42768" y="3656829"/>
            <a:ext cx="3679371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</a:t>
            </a:r>
            <a:r>
              <a:rPr lang="en-CN"/>
              <a:t>oun</a:t>
            </a:r>
            <a:endParaRPr lang="en-CN" dirty="0"/>
          </a:p>
        </p:txBody>
      </p:sp>
      <p:sp>
        <p:nvSpPr>
          <p:cNvPr id="48" name="Text Placeholder 12">
            <a:extLst>
              <a:ext uri="{FF2B5EF4-FFF2-40B4-BE49-F238E27FC236}">
                <a16:creationId xmlns:a16="http://schemas.microsoft.com/office/drawing/2014/main" id="{54AACBF2-579C-A547-B607-FCBDA1CDE21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62769" y="4388349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altLang="zh-CN" dirty="0"/>
              <a:t>type</a:t>
            </a:r>
            <a:endParaRPr lang="en-CN" dirty="0"/>
          </a:p>
        </p:txBody>
      </p:sp>
      <p:sp>
        <p:nvSpPr>
          <p:cNvPr id="49" name="Text Placeholder 12">
            <a:extLst>
              <a:ext uri="{FF2B5EF4-FFF2-40B4-BE49-F238E27FC236}">
                <a16:creationId xmlns:a16="http://schemas.microsoft.com/office/drawing/2014/main" id="{828BDA2C-47DA-7C4B-B7F6-76E0D7F1066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42768" y="4388349"/>
            <a:ext cx="3679371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</a:t>
            </a:r>
            <a:r>
              <a:rPr lang="en-CN"/>
              <a:t>oun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3632773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j with exten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5045C2E1-4007-2247-B990-1DC519125D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3868"/>
            <a:ext cx="12192001" cy="6858001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107256" y="769979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07257" y="762735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adj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225029"/>
            <a:ext cx="5776856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adj</a:t>
            </a:r>
            <a:endParaRPr lang="en-JP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C24AA86E-AD3A-8940-BA8A-DFC5A8D553E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623523"/>
            <a:ext cx="5776856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92CE331-0E59-794F-9B73-5B3FB2D12ACC}"/>
              </a:ext>
            </a:extLst>
          </p:cNvPr>
          <p:cNvCxnSpPr>
            <a:cxnSpLocks/>
          </p:cNvCxnSpPr>
          <p:nvPr userDrawn="1"/>
        </p:nvCxnSpPr>
        <p:spPr>
          <a:xfrm>
            <a:off x="6416531" y="3429000"/>
            <a:ext cx="5618441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2000">
                  <a:srgbClr val="D8C5B8"/>
                </a:gs>
                <a:gs pos="79000">
                  <a:srgbClr val="D8C5B8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8D64081-A6A4-E249-89AC-1D475689E9A2}"/>
              </a:ext>
            </a:extLst>
          </p:cNvPr>
          <p:cNvSpPr txBox="1"/>
          <p:nvPr userDrawn="1"/>
        </p:nvSpPr>
        <p:spPr>
          <a:xfrm>
            <a:off x="6956334" y="1246613"/>
            <a:ext cx="267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CN" sz="1800" b="0" i="0" dirty="0">
                <a:solidFill>
                  <a:schemeClr val="accent6">
                    <a:lumMod val="40000"/>
                    <a:lumOff val="6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单</a:t>
            </a:r>
            <a:endParaRPr lang="en-CN" sz="1800" b="0" i="0" dirty="0">
              <a:solidFill>
                <a:schemeClr val="accent6">
                  <a:lumMod val="40000"/>
                  <a:lumOff val="6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A876A-452F-814A-B79A-F75F554180BA}"/>
              </a:ext>
            </a:extLst>
          </p:cNvPr>
          <p:cNvSpPr txBox="1"/>
          <p:nvPr userDrawn="1"/>
        </p:nvSpPr>
        <p:spPr>
          <a:xfrm>
            <a:off x="6456272" y="1903837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chemeClr val="accent6">
                    <a:lumMod val="40000"/>
                    <a:lumOff val="6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m</a:t>
            </a:r>
            <a:endParaRPr lang="en-CN" sz="1800" b="0" i="0" dirty="0">
              <a:solidFill>
                <a:schemeClr val="accent6">
                  <a:lumMod val="40000"/>
                  <a:lumOff val="6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99001520-17AB-2342-B0D7-1E2B3B04323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68856" y="1757199"/>
            <a:ext cx="4543726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EF91AF-DD8B-4C4F-AB73-4F01DE3D049E}"/>
              </a:ext>
            </a:extLst>
          </p:cNvPr>
          <p:cNvSpPr txBox="1"/>
          <p:nvPr userDrawn="1"/>
        </p:nvSpPr>
        <p:spPr>
          <a:xfrm>
            <a:off x="6456272" y="2618213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chemeClr val="accent6">
                    <a:lumMod val="40000"/>
                    <a:lumOff val="6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f</a:t>
            </a:r>
            <a:endParaRPr lang="en-CN" sz="1800" b="0" i="0" dirty="0">
              <a:solidFill>
                <a:schemeClr val="accent6">
                  <a:lumMod val="40000"/>
                  <a:lumOff val="6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8BA9FE5E-3A5A-3742-BC57-CD7F5014A8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68856" y="2471575"/>
            <a:ext cx="4543726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CF852B-B669-7F4F-A9F5-E376299A9C2E}"/>
              </a:ext>
            </a:extLst>
          </p:cNvPr>
          <p:cNvSpPr txBox="1"/>
          <p:nvPr userDrawn="1"/>
        </p:nvSpPr>
        <p:spPr>
          <a:xfrm>
            <a:off x="6456272" y="3832650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chemeClr val="accent6">
                    <a:lumMod val="40000"/>
                    <a:lumOff val="6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m</a:t>
            </a:r>
            <a:endParaRPr lang="en-CN" sz="1800" b="0" i="0" dirty="0">
              <a:solidFill>
                <a:schemeClr val="accent6">
                  <a:lumMod val="40000"/>
                  <a:lumOff val="6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91B55093-E789-8449-B982-163947BD2A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68856" y="3686012"/>
            <a:ext cx="4543726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3E1BAB-7EBB-1C49-A6FB-34751B875181}"/>
              </a:ext>
            </a:extLst>
          </p:cNvPr>
          <p:cNvSpPr txBox="1"/>
          <p:nvPr userDrawn="1"/>
        </p:nvSpPr>
        <p:spPr>
          <a:xfrm>
            <a:off x="6456272" y="4547026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chemeClr val="accent6">
                    <a:lumMod val="40000"/>
                    <a:lumOff val="6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f</a:t>
            </a:r>
            <a:endParaRPr lang="en-CN" sz="1800" b="0" i="0" dirty="0">
              <a:solidFill>
                <a:schemeClr val="accent6">
                  <a:lumMod val="40000"/>
                  <a:lumOff val="6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7CD0874D-5EE3-CB46-A476-206050058D7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68856" y="4400388"/>
            <a:ext cx="4543726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93A2A4-9A57-0942-AEA5-069945517F14}"/>
              </a:ext>
            </a:extLst>
          </p:cNvPr>
          <p:cNvSpPr txBox="1"/>
          <p:nvPr userDrawn="1"/>
        </p:nvSpPr>
        <p:spPr>
          <a:xfrm>
            <a:off x="6956334" y="5204251"/>
            <a:ext cx="267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0" i="0" dirty="0">
                <a:solidFill>
                  <a:schemeClr val="accent6">
                    <a:lumMod val="40000"/>
                    <a:lumOff val="6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复</a:t>
            </a:r>
            <a:endParaRPr lang="en-CN" sz="1800" b="0" i="0" dirty="0">
              <a:solidFill>
                <a:schemeClr val="accent6">
                  <a:lumMod val="40000"/>
                  <a:lumOff val="6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1462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j with exten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C306BB2-FD00-C24D-8440-A70DA80FC3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3868"/>
            <a:ext cx="12192001" cy="6858001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086684" y="769979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86685" y="762735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adj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225029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adj</a:t>
            </a:r>
            <a:endParaRPr lang="en-JP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C24AA86E-AD3A-8940-BA8A-DFC5A8D553E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623523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84A289-3906-5E4A-8FD7-A98EBD067792}"/>
              </a:ext>
            </a:extLst>
          </p:cNvPr>
          <p:cNvSpPr txBox="1"/>
          <p:nvPr userDrawn="1"/>
        </p:nvSpPr>
        <p:spPr>
          <a:xfrm>
            <a:off x="6435718" y="2609760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chemeClr val="accent6">
                    <a:lumMod val="40000"/>
                    <a:lumOff val="60000"/>
                  </a:schemeClr>
                </a:solidFill>
                <a:latin typeface="Roboto Medium" pitchFamily="2" charset="0"/>
                <a:ea typeface="Roboto Medium" pitchFamily="2" charset="0"/>
              </a:rPr>
              <a:t>m</a:t>
            </a:r>
            <a:endParaRPr lang="en-CN" sz="1800" b="0" i="0" dirty="0">
              <a:solidFill>
                <a:schemeClr val="accent6">
                  <a:lumMod val="40000"/>
                  <a:lumOff val="60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64855CA8-B2D9-7C42-B749-8D290ED149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48301" y="2463122"/>
            <a:ext cx="4595977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910EB0-4627-5A40-86AF-16095E47588C}"/>
              </a:ext>
            </a:extLst>
          </p:cNvPr>
          <p:cNvSpPr txBox="1"/>
          <p:nvPr userDrawn="1"/>
        </p:nvSpPr>
        <p:spPr>
          <a:xfrm>
            <a:off x="6435718" y="3324136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chemeClr val="accent6">
                    <a:lumMod val="40000"/>
                    <a:lumOff val="60000"/>
                  </a:schemeClr>
                </a:solidFill>
                <a:latin typeface="Roboto Medium" pitchFamily="2" charset="0"/>
                <a:ea typeface="Roboto Medium" pitchFamily="2" charset="0"/>
              </a:rPr>
              <a:t>f</a:t>
            </a:r>
            <a:endParaRPr lang="en-CN" sz="1800" b="0" i="0" dirty="0">
              <a:solidFill>
                <a:schemeClr val="accent6">
                  <a:lumMod val="40000"/>
                  <a:lumOff val="60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9DC653DE-0E49-1B45-87AC-3E6593EAFBD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8301" y="3177498"/>
            <a:ext cx="4595977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848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with exten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68E2828F-4CAF-D04E-A482-FF7541523F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3868"/>
            <a:ext cx="12192001" cy="6858001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110905" y="1205573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10906" y="1198329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221" y="1656938"/>
            <a:ext cx="5756284" cy="410271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2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8" name="Text Placeholder 6">
            <a:extLst>
              <a:ext uri="{FF2B5EF4-FFF2-40B4-BE49-F238E27FC236}">
                <a16:creationId xmlns:a16="http://schemas.microsoft.com/office/drawing/2014/main" id="{FC23AD70-C21F-2D47-8286-79E21C55807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221" y="2165121"/>
            <a:ext cx="5756284" cy="1133785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DB3A96E7-0AF8-A440-BE27-23B5D7B2DE3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221" y="3462134"/>
            <a:ext cx="5756284" cy="202217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98949B-6646-C944-88DD-4397EA726AEF}"/>
              </a:ext>
            </a:extLst>
          </p:cNvPr>
          <p:cNvSpPr txBox="1"/>
          <p:nvPr userDrawn="1"/>
        </p:nvSpPr>
        <p:spPr>
          <a:xfrm>
            <a:off x="6818466" y="1027480"/>
            <a:ext cx="3384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N" sz="1200" b="1" i="0" dirty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Roboto" pitchFamily="2" charset="0"/>
              </a:rPr>
              <a:t>yo</a:t>
            </a:r>
          </a:p>
        </p:txBody>
      </p:sp>
      <p:sp>
        <p:nvSpPr>
          <p:cNvPr id="41" name="Text Placeholder 6">
            <a:extLst>
              <a:ext uri="{FF2B5EF4-FFF2-40B4-BE49-F238E27FC236}">
                <a16:creationId xmlns:a16="http://schemas.microsoft.com/office/drawing/2014/main" id="{6BF1ED9F-A6FE-124C-9E0A-DDBCF2D42D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79045" y="769979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F050222-FE2D-4349-8883-E77284C17761}"/>
              </a:ext>
            </a:extLst>
          </p:cNvPr>
          <p:cNvSpPr txBox="1"/>
          <p:nvPr userDrawn="1"/>
        </p:nvSpPr>
        <p:spPr>
          <a:xfrm>
            <a:off x="6832829" y="1824315"/>
            <a:ext cx="3241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i="0" kern="1200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+mj-lt"/>
                <a:ea typeface="Roboto" pitchFamily="2" charset="0"/>
                <a:cs typeface="Helvetica Neue" panose="02000503000000020004" pitchFamily="2" charset="0"/>
              </a:rPr>
              <a:t>tú</a:t>
            </a:r>
            <a:endParaRPr lang="en-CN" sz="1200" b="1" i="0" dirty="0">
              <a:solidFill>
                <a:schemeClr val="accent5">
                  <a:lumMod val="60000"/>
                  <a:lumOff val="40000"/>
                </a:schemeClr>
              </a:solidFill>
              <a:latin typeface="+mj-lt"/>
              <a:ea typeface="Roboto" pitchFamily="2" charset="0"/>
              <a:cs typeface="Helvetica Neue" panose="02000503000000020004" pitchFamily="2" charset="0"/>
            </a:endParaRPr>
          </a:p>
        </p:txBody>
      </p:sp>
      <p:sp>
        <p:nvSpPr>
          <p:cNvPr id="43" name="Text Placeholder 6">
            <a:extLst>
              <a:ext uri="{FF2B5EF4-FFF2-40B4-BE49-F238E27FC236}">
                <a16:creationId xmlns:a16="http://schemas.microsoft.com/office/drawing/2014/main" id="{3EDA47DF-8576-E045-AD46-39DD9A715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79045" y="1566814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B2AAED3-7285-A74A-82DD-1944933A2CAB}"/>
              </a:ext>
            </a:extLst>
          </p:cNvPr>
          <p:cNvSpPr txBox="1"/>
          <p:nvPr userDrawn="1"/>
        </p:nvSpPr>
        <p:spPr>
          <a:xfrm>
            <a:off x="6618412" y="2487822"/>
            <a:ext cx="538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 i="0" kern="1200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+mj-lt"/>
                <a:ea typeface="Roboto" pitchFamily="2" charset="0"/>
                <a:cs typeface="Helvetica Neue" panose="02000503000000020004" pitchFamily="2" charset="0"/>
              </a:rPr>
              <a:t>él</a:t>
            </a:r>
            <a:endParaRPr lang="en-US" sz="1200" b="1" i="0" kern="1200" dirty="0">
              <a:solidFill>
                <a:schemeClr val="accent5">
                  <a:lumMod val="60000"/>
                  <a:lumOff val="40000"/>
                </a:schemeClr>
              </a:solidFill>
              <a:effectLst/>
              <a:latin typeface="+mj-lt"/>
              <a:ea typeface="Roboto" pitchFamily="2" charset="0"/>
              <a:cs typeface="Helvetica Neue" panose="02000503000000020004" pitchFamily="2" charset="0"/>
            </a:endParaRPr>
          </a:p>
          <a:p>
            <a:pPr algn="r">
              <a:lnSpc>
                <a:spcPct val="100000"/>
              </a:lnSpc>
            </a:pPr>
            <a:r>
              <a:rPr lang="en-US" sz="1200" b="1" i="0" kern="1200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+mj-lt"/>
                <a:ea typeface="Roboto" pitchFamily="2" charset="0"/>
                <a:cs typeface="Helvetica Neue" panose="02000503000000020004" pitchFamily="2" charset="0"/>
              </a:rPr>
              <a:t>ella</a:t>
            </a:r>
            <a:endParaRPr lang="en-US" sz="1200" b="1" i="0" kern="1200" dirty="0">
              <a:solidFill>
                <a:schemeClr val="accent5">
                  <a:lumMod val="60000"/>
                  <a:lumOff val="40000"/>
                </a:schemeClr>
              </a:solidFill>
              <a:effectLst/>
              <a:latin typeface="+mj-lt"/>
              <a:ea typeface="Roboto" pitchFamily="2" charset="0"/>
              <a:cs typeface="Helvetica Neue" panose="02000503000000020004" pitchFamily="2" charset="0"/>
            </a:endParaRPr>
          </a:p>
          <a:p>
            <a:pPr algn="r">
              <a:lnSpc>
                <a:spcPct val="100000"/>
              </a:lnSpc>
            </a:pPr>
            <a:r>
              <a:rPr lang="en-US" altLang="zh-CN" sz="1200" b="1" i="0" kern="1200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+mj-lt"/>
                <a:ea typeface="Roboto" pitchFamily="2" charset="0"/>
                <a:cs typeface="Helvetica Neue" panose="02000503000000020004" pitchFamily="2" charset="0"/>
              </a:rPr>
              <a:t>usted</a:t>
            </a:r>
            <a:endParaRPr lang="en-CN" sz="1200" b="1" i="0" dirty="0">
              <a:solidFill>
                <a:schemeClr val="accent5">
                  <a:lumMod val="60000"/>
                  <a:lumOff val="40000"/>
                </a:schemeClr>
              </a:solidFill>
              <a:latin typeface="+mj-lt"/>
              <a:ea typeface="Roboto" pitchFamily="2" charset="0"/>
              <a:cs typeface="Helvetica Neue" panose="02000503000000020004" pitchFamily="2" charset="0"/>
            </a:endParaRPr>
          </a:p>
        </p:txBody>
      </p:sp>
      <p:sp>
        <p:nvSpPr>
          <p:cNvPr id="45" name="Text Placeholder 6">
            <a:extLst>
              <a:ext uri="{FF2B5EF4-FFF2-40B4-BE49-F238E27FC236}">
                <a16:creationId xmlns:a16="http://schemas.microsoft.com/office/drawing/2014/main" id="{BB7C725E-EE63-264E-A38B-F237622B8E4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79045" y="2363648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94DAEF5-1662-274F-847F-DBDDDD46FCA8}"/>
              </a:ext>
            </a:extLst>
          </p:cNvPr>
          <p:cNvSpPr txBox="1"/>
          <p:nvPr userDrawn="1"/>
        </p:nvSpPr>
        <p:spPr>
          <a:xfrm>
            <a:off x="6411497" y="3708043"/>
            <a:ext cx="745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b="1" i="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Roboto" pitchFamily="2" charset="0"/>
                <a:cs typeface="Helvetica Neue" panose="02000503000000020004" pitchFamily="2" charset="0"/>
              </a:rPr>
              <a:t>nosotros</a:t>
            </a:r>
            <a:endParaRPr lang="en-CN" altLang="zh-CN" sz="1200" b="1" i="0" dirty="0">
              <a:solidFill>
                <a:schemeClr val="accent5">
                  <a:lumMod val="60000"/>
                  <a:lumOff val="40000"/>
                </a:schemeClr>
              </a:solidFill>
              <a:latin typeface="+mj-lt"/>
              <a:ea typeface="Roboto" pitchFamily="2" charset="0"/>
              <a:cs typeface="Helvetica Neue" panose="02000503000000020004" pitchFamily="2" charset="0"/>
            </a:endParaRPr>
          </a:p>
          <a:p>
            <a:pPr algn="r"/>
            <a:r>
              <a:rPr lang="en-CN" altLang="zh-CN" sz="1200" b="1" i="0" dirty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  <a:ea typeface="Roboto" pitchFamily="2" charset="0"/>
                <a:cs typeface="Helvetica Neue" panose="02000503000000020004" pitchFamily="2" charset="0"/>
              </a:rPr>
              <a:t>nosotras</a:t>
            </a:r>
            <a:endParaRPr lang="en-CN" sz="1200" b="1" i="0" dirty="0">
              <a:solidFill>
                <a:schemeClr val="accent5">
                  <a:lumMod val="60000"/>
                  <a:lumOff val="40000"/>
                </a:schemeClr>
              </a:solidFill>
              <a:latin typeface="+mj-lt"/>
              <a:ea typeface="Roboto" pitchFamily="2" charset="0"/>
            </a:endParaRPr>
          </a:p>
        </p:txBody>
      </p:sp>
      <p:sp>
        <p:nvSpPr>
          <p:cNvPr id="47" name="Text Placeholder 6">
            <a:extLst>
              <a:ext uri="{FF2B5EF4-FFF2-40B4-BE49-F238E27FC236}">
                <a16:creationId xmlns:a16="http://schemas.microsoft.com/office/drawing/2014/main" id="{DE0D3562-7636-FD4A-8FB3-BDA5B958469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79045" y="3450542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FA13772-0B6E-4142-952B-BD7E2C26459C}"/>
              </a:ext>
            </a:extLst>
          </p:cNvPr>
          <p:cNvSpPr txBox="1"/>
          <p:nvPr userDrawn="1"/>
        </p:nvSpPr>
        <p:spPr>
          <a:xfrm>
            <a:off x="6424128" y="4412544"/>
            <a:ext cx="732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b="1" i="0" kern="1200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+mj-lt"/>
                <a:ea typeface="Roboto" pitchFamily="2" charset="0"/>
                <a:cs typeface="Helvetica Neue" panose="02000503000000020004" pitchFamily="2" charset="0"/>
              </a:rPr>
              <a:t>v</a:t>
            </a:r>
            <a:r>
              <a:rPr lang="en-US" sz="1200" b="1" i="0" kern="1200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+mj-lt"/>
                <a:ea typeface="Roboto" pitchFamily="2" charset="0"/>
                <a:cs typeface="Helvetica Neue" panose="02000503000000020004" pitchFamily="2" charset="0"/>
              </a:rPr>
              <a:t>osotros</a:t>
            </a:r>
            <a:endParaRPr lang="en-US" sz="1200" b="1" i="0" kern="1200" dirty="0">
              <a:solidFill>
                <a:schemeClr val="accent5">
                  <a:lumMod val="60000"/>
                  <a:lumOff val="40000"/>
                </a:schemeClr>
              </a:solidFill>
              <a:effectLst/>
              <a:latin typeface="+mj-lt"/>
              <a:ea typeface="Roboto" pitchFamily="2" charset="0"/>
              <a:cs typeface="Helvetica Neue" panose="02000503000000020004" pitchFamily="2" charset="0"/>
            </a:endParaRPr>
          </a:p>
          <a:p>
            <a:pPr algn="r"/>
            <a:r>
              <a:rPr lang="en-US" sz="1200" b="1" i="0" kern="1200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+mj-lt"/>
                <a:ea typeface="Roboto" pitchFamily="2" charset="0"/>
                <a:cs typeface="Helvetica Neue" panose="02000503000000020004" pitchFamily="2" charset="0"/>
              </a:rPr>
              <a:t>vosotras</a:t>
            </a:r>
            <a:endParaRPr lang="en-CN" sz="1200" b="1" i="0" dirty="0">
              <a:solidFill>
                <a:schemeClr val="accent5">
                  <a:lumMod val="60000"/>
                  <a:lumOff val="40000"/>
                </a:schemeClr>
              </a:solidFill>
              <a:latin typeface="+mj-lt"/>
              <a:ea typeface="Roboto" pitchFamily="2" charset="0"/>
            </a:endParaRPr>
          </a:p>
        </p:txBody>
      </p:sp>
      <p:sp>
        <p:nvSpPr>
          <p:cNvPr id="49" name="Text Placeholder 6">
            <a:extLst>
              <a:ext uri="{FF2B5EF4-FFF2-40B4-BE49-F238E27FC236}">
                <a16:creationId xmlns:a16="http://schemas.microsoft.com/office/drawing/2014/main" id="{33C945EE-CF20-DB4E-ACA4-5CF60B6C7DA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279045" y="4247376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8203A0-6E75-1141-9676-14B8225FDF39}"/>
              </a:ext>
            </a:extLst>
          </p:cNvPr>
          <p:cNvSpPr txBox="1"/>
          <p:nvPr userDrawn="1"/>
        </p:nvSpPr>
        <p:spPr>
          <a:xfrm>
            <a:off x="6480553" y="5148364"/>
            <a:ext cx="676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1" i="0" kern="1200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+mj-lt"/>
                <a:ea typeface="Roboto" pitchFamily="2" charset="0"/>
                <a:cs typeface="Helvetica Neue" panose="02000503000000020004" pitchFamily="2" charset="0"/>
              </a:rPr>
              <a:t>ellos</a:t>
            </a:r>
            <a:endParaRPr lang="en-US" sz="1200" b="1" i="0" kern="1200" dirty="0">
              <a:solidFill>
                <a:schemeClr val="accent5">
                  <a:lumMod val="60000"/>
                  <a:lumOff val="40000"/>
                </a:schemeClr>
              </a:solidFill>
              <a:effectLst/>
              <a:latin typeface="+mj-lt"/>
              <a:ea typeface="Roboto" pitchFamily="2" charset="0"/>
              <a:cs typeface="Helvetica Neue" panose="02000503000000020004" pitchFamily="2" charset="0"/>
            </a:endParaRPr>
          </a:p>
          <a:p>
            <a:pPr algn="r">
              <a:lnSpc>
                <a:spcPct val="100000"/>
              </a:lnSpc>
            </a:pPr>
            <a:r>
              <a:rPr lang="en-US" sz="1200" b="1" i="0" kern="1200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+mj-lt"/>
                <a:ea typeface="Roboto" pitchFamily="2" charset="0"/>
                <a:cs typeface="Helvetica Neue" panose="02000503000000020004" pitchFamily="2" charset="0"/>
              </a:rPr>
              <a:t>ellas</a:t>
            </a:r>
            <a:endParaRPr lang="en-US" sz="1200" b="1" i="0" kern="1200" dirty="0">
              <a:solidFill>
                <a:schemeClr val="accent5">
                  <a:lumMod val="60000"/>
                  <a:lumOff val="40000"/>
                </a:schemeClr>
              </a:solidFill>
              <a:effectLst/>
              <a:latin typeface="+mj-lt"/>
              <a:ea typeface="Roboto" pitchFamily="2" charset="0"/>
              <a:cs typeface="Helvetica Neue" panose="02000503000000020004" pitchFamily="2" charset="0"/>
            </a:endParaRPr>
          </a:p>
          <a:p>
            <a:pPr algn="r">
              <a:lnSpc>
                <a:spcPct val="100000"/>
              </a:lnSpc>
            </a:pPr>
            <a:r>
              <a:rPr lang="en-US" altLang="zh-CN" sz="1200" b="1" i="0" kern="1200" dirty="0" err="1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+mj-lt"/>
                <a:ea typeface="Roboto" pitchFamily="2" charset="0"/>
                <a:cs typeface="Helvetica Neue" panose="02000503000000020004" pitchFamily="2" charset="0"/>
              </a:rPr>
              <a:t>ustedes</a:t>
            </a:r>
            <a:endParaRPr lang="en-CN" sz="1200" b="1" i="0" dirty="0">
              <a:solidFill>
                <a:schemeClr val="accent5">
                  <a:lumMod val="60000"/>
                  <a:lumOff val="40000"/>
                </a:schemeClr>
              </a:solidFill>
              <a:latin typeface="+mj-lt"/>
              <a:ea typeface="Roboto" pitchFamily="2" charset="0"/>
              <a:cs typeface="Helvetica Neue" panose="02000503000000020004" pitchFamily="2" charset="0"/>
            </a:endParaRPr>
          </a:p>
        </p:txBody>
      </p:sp>
      <p:sp>
        <p:nvSpPr>
          <p:cNvPr id="51" name="Text Placeholder 6">
            <a:extLst>
              <a:ext uri="{FF2B5EF4-FFF2-40B4-BE49-F238E27FC236}">
                <a16:creationId xmlns:a16="http://schemas.microsoft.com/office/drawing/2014/main" id="{2D1D0316-95FE-7F42-AEFA-76D9E3B7D6C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79045" y="5083399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1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BF34FC3-6878-DA40-A937-0D9D185CD0CE}"/>
              </a:ext>
            </a:extLst>
          </p:cNvPr>
          <p:cNvSpPr/>
          <p:nvPr userDrawn="1"/>
        </p:nvSpPr>
        <p:spPr>
          <a:xfrm>
            <a:off x="2536563" y="5660182"/>
            <a:ext cx="3243942" cy="726888"/>
          </a:xfrm>
          <a:prstGeom prst="roundRect">
            <a:avLst>
              <a:gd name="adj" fmla="val 4877"/>
            </a:avLst>
          </a:prstGeom>
          <a:solidFill>
            <a:schemeClr val="accent6">
              <a:lumMod val="40000"/>
              <a:lumOff val="60000"/>
              <a:alpha val="34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1BB438DF-30BA-3F4A-A349-4549580D258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586869" y="5777836"/>
            <a:ext cx="3161338" cy="227948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时态</a:t>
            </a:r>
            <a:endParaRPr lang="en-US" dirty="0"/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576FB3D7-49A4-774B-8506-38F41AFC771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86870" y="6049065"/>
            <a:ext cx="3161338" cy="227946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人称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066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25" r:id="rId2"/>
    <p:sldLayoutId id="2147483857" r:id="rId3"/>
    <p:sldLayoutId id="2147483930" r:id="rId4"/>
    <p:sldLayoutId id="2147483931" r:id="rId5"/>
    <p:sldLayoutId id="2147483918" r:id="rId6"/>
    <p:sldLayoutId id="2147483936" r:id="rId7"/>
    <p:sldLayoutId id="2147483937" r:id="rId8"/>
    <p:sldLayoutId id="2147483938" r:id="rId9"/>
    <p:sldLayoutId id="2147483939" r:id="rId10"/>
    <p:sldLayoutId id="2147483940" r:id="rId11"/>
    <p:sldLayoutId id="2147483891" r:id="rId12"/>
    <p:sldLayoutId id="2147483928" r:id="rId13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Dividend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alibri-Cambria">
      <a:majorFont>
        <a:latin typeface="Calibri" panose="020F0502020204030204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5748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0" baseType="lpstr">
      <vt:lpstr>PingFang SC</vt:lpstr>
      <vt:lpstr>PingFang SC Light</vt:lpstr>
      <vt:lpstr>PingFang SC Medium</vt:lpstr>
      <vt:lpstr>Arial</vt:lpstr>
      <vt:lpstr>Calibri</vt:lpstr>
      <vt:lpstr>Cambria</vt:lpstr>
      <vt:lpstr>Helvetica Neue</vt:lpstr>
      <vt:lpstr>Roboto Medium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Lyu Jingwei</cp:lastModifiedBy>
  <cp:revision>212</cp:revision>
  <dcterms:created xsi:type="dcterms:W3CDTF">2020-05-07T05:46:50Z</dcterms:created>
  <dcterms:modified xsi:type="dcterms:W3CDTF">2021-11-17T03:31:56Z</dcterms:modified>
</cp:coreProperties>
</file>