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4"/>
    <p:restoredTop sz="96281"/>
  </p:normalViewPr>
  <p:slideViewPr>
    <p:cSldViewPr snapToObjects="1">
      <p:cViewPr varScale="1">
        <p:scale>
          <a:sx n="121" d="100"/>
          <a:sy n="121" d="100"/>
        </p:scale>
        <p:origin x="168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11/17/21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8583E1F-E821-B844-B005-C9426F5EC6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2984" y="561089"/>
            <a:ext cx="6377112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3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B16D8DD-A39B-1142-8110-80C06871B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984" y="2778042"/>
            <a:ext cx="6377112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tx2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09908B-9CF6-FE45-AF45-86D6AF3EC9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343" y="5396911"/>
            <a:ext cx="900000" cy="9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06D811-6DE1-954B-908B-DAD8AD7E9C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2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762C9BE-B4C7-2447-9225-A7A4CBE6C4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49272" y="2145394"/>
            <a:ext cx="10747326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tx2">
                  <a:lumMod val="25000"/>
                  <a:lumOff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472388DF-57EB-6C41-BBF6-94EE2FF45C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48387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00334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1" i="0" kern="1200" dirty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tx2">
                  <a:lumMod val="25000"/>
                  <a:lumOff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4581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62273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48387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00334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4581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62273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accent3">
                    <a:lumMod val="7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AF0B8B-BE43-B54F-8CB2-3BF26FA7EE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988"/>
            <a:ext cx="12200684" cy="68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0E2CC6E-9C3F-254F-8634-70A2CF822EF9}"/>
              </a:ext>
            </a:extLst>
          </p:cNvPr>
          <p:cNvGrpSpPr/>
          <p:nvPr userDrawn="1"/>
        </p:nvGrpSpPr>
        <p:grpSpPr>
          <a:xfrm>
            <a:off x="3503712" y="514351"/>
            <a:ext cx="5567770" cy="4050196"/>
            <a:chOff x="3068402" y="711433"/>
            <a:chExt cx="6640928" cy="4830849"/>
          </a:xfrm>
        </p:grpSpPr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40E8C726-0573-5048-944E-8A92CF2F75F9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0" name="Diamond 9">
              <a:extLst>
                <a:ext uri="{FF2B5EF4-FFF2-40B4-BE49-F238E27FC236}">
                  <a16:creationId xmlns:a16="http://schemas.microsoft.com/office/drawing/2014/main" id="{61D2B41A-537C-C54B-BF07-220158CC856A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1" name="Diamond 10">
              <a:extLst>
                <a:ext uri="{FF2B5EF4-FFF2-40B4-BE49-F238E27FC236}">
                  <a16:creationId xmlns:a16="http://schemas.microsoft.com/office/drawing/2014/main" id="{4924582C-419F-7D48-92ED-A6DCC13B41BF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2" name="Diamond 11">
              <a:extLst>
                <a:ext uri="{FF2B5EF4-FFF2-40B4-BE49-F238E27FC236}">
                  <a16:creationId xmlns:a16="http://schemas.microsoft.com/office/drawing/2014/main" id="{2634C8F8-8320-B649-A7B4-CE3F02D70CB3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80914B3-C082-1441-857D-D30B737662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74A654-A3B2-0246-8EFA-D37BE6F7DD0E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D422C3-ED70-C14D-8322-288C34F51947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英语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25D3C32-0ACA-D642-B1D2-C54DBE0B2DF8}"/>
              </a:ext>
            </a:extLst>
          </p:cNvPr>
          <p:cNvSpPr txBox="1"/>
          <p:nvPr userDrawn="1"/>
        </p:nvSpPr>
        <p:spPr>
          <a:xfrm>
            <a:off x="5426586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扫码了解更多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85E0FD0-E2FD-6C4B-8C68-16EA6D4198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90" y="5299723"/>
            <a:ext cx="1160221" cy="11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8" r:id="rId2"/>
    <p:sldLayoutId id="2147483944" r:id="rId3"/>
    <p:sldLayoutId id="214748393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20884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8" baseType="lpstr">
      <vt:lpstr>PingFang SC</vt:lpstr>
      <vt:lpstr>PingFang SC Medium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402</cp:revision>
  <dcterms:created xsi:type="dcterms:W3CDTF">2020-05-07T05:46:50Z</dcterms:created>
  <dcterms:modified xsi:type="dcterms:W3CDTF">2021-11-17T03:31:02Z</dcterms:modified>
</cp:coreProperties>
</file>