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2194560"/>
            <a:ext cx="45720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400">
                <a:ea typeface="맑은 고딕"/>
              </a:rPr>
              <a:t>Revenue growth +18%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97280" y="2286000"/>
            <a:ext cx="45720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400">
                <a:ea typeface="맑은 고딕"/>
              </a:rPr>
              <a:t>Operating margin 12.4%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