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000">
                <a:ea typeface="맑은 고딕"/>
              </a:rPr>
              <a:t>Quarterly results improved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73152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>
                <a:ea typeface="맑은 고딕"/>
              </a:rPr>
              <a:t>구독 매출이 성장을 견인했습니다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