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来年、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異世界に転生するのは誰？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山田です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