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18F045-DADE-49A8-832A-D11FD861333D}" v="4" dt="2026-04-21T00:56:50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6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Ellis" userId="ca23b53402098f5d" providerId="LiveId" clId="{C22253AC-51E4-4FFF-AED1-73FD0FCB3816}"/>
    <pc:docChg chg="modSld">
      <pc:chgData name="Paul Ellis" userId="ca23b53402098f5d" providerId="LiveId" clId="{C22253AC-51E4-4FFF-AED1-73FD0FCB3816}" dt="2026-04-21T00:56:50.081" v="3"/>
      <pc:docMkLst>
        <pc:docMk/>
      </pc:docMkLst>
      <pc:sldChg chg="setBg">
        <pc:chgData name="Paul Ellis" userId="ca23b53402098f5d" providerId="LiveId" clId="{C22253AC-51E4-4FFF-AED1-73FD0FCB3816}" dt="2026-04-21T00:56:50.081" v="3"/>
        <pc:sldMkLst>
          <pc:docMk/>
          <pc:sldMk cId="2493188051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4714B-36C0-4F55-B631-095697B05A14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6CCCC-FE4E-4EBC-950A-C6FE45FB0B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89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06CCCC-FE4E-4EBC-950A-C6FE45FB0B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734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EFC93-8786-03A5-FF46-60AC373CF4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C48827-FAFE-757E-1BDE-A06E4510EB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93809F-6FD5-1B03-1567-1763DC11F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2BC750-76C4-37C3-4C64-87D13E5FC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CEC4E-AFC9-D7F0-CE75-B4633A0D3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69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A80E8-FA40-761C-C204-D27DAF2EC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587A76-E4B7-7F94-F8FF-CB53E8CB5D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2732A7-9B99-C553-881C-884C1E072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5AB7C5-17F0-6DCA-7C9A-A80259CB2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021F4-82F6-6D70-16D1-DB8A5BF9A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1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CFCB39-CC34-1B9C-6E89-D8EB45AC9E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778CF9-71D7-F3A2-6409-2117C055BA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7D1AE-0E61-EBCA-F251-4E08C554A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61B56-D627-359F-ADE6-41AC5763A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3BA388-298F-82D3-1EDB-F9D8764A7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30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B371E-C732-84F9-BD3D-F382350F6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099C3E-757B-E19D-4285-78E92C345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396C4F-1DE2-3AA4-9C9B-C75122B0B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D30F03-70A8-65F8-0B28-472538E32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5102F-77D2-EA7A-2828-55575C441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60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6A4C5-25EB-9DBF-9AE7-B4B50751A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F4BB36-C20B-2A12-776D-B8CF328A3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DC8ECC-F7D5-73A7-B8E3-B1A0CA7D4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2E49D5-1C9F-8D40-CCB4-B471C9528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6321D-21FC-FE13-115B-7AF14C020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6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57A5E-A34A-0C04-152E-1448113EB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2B90F-81A0-2A83-4F7C-F1C9B579C5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C1E1D5-7ED1-2D69-071E-F87266FD0B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D40E98-9414-6423-290B-4D393029B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492CC8-1E8A-086B-88FB-AE86F243C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67E5F9-26DA-4072-D5BB-1084A6A1C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540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CAB7B-46DD-FE93-9C9D-1D30555FC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AD5FF-026E-DD96-F130-348C21A5C0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86DF69-2038-8BD6-CA4A-1E3BBE6756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9318A0-C4ED-7F91-CD79-9089D088AC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71C1DB-9CB8-2692-9782-82569302F6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DC32B4-BF9C-89B5-296C-7F0E74347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D5AFAD-62FA-AD1A-1E97-95C982D7B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730FC9-1B0B-E421-D011-9201EAE2A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87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9C342-6914-9E17-B798-8659872DD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F670CD-E95D-72AB-A97F-908471A0E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6C3B5-CB93-F497-CA2F-F03AC985F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2D53CC-6E53-168F-C009-49EEC83EB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043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B72EB3-4F17-5706-8B26-3235B26BC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33266D-F165-6DB3-9C5A-DF0901DD0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4B781-F948-D676-3548-31D67D40A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024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81042-B979-E1A9-7DFA-48CA53E74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40C8C-D4A7-4F29-E296-5BE456BA5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933AD6-C50B-8360-04D8-6DDA04E93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7AC5C1-0FE0-4F70-8F57-4DF471E1A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302485-1CFA-0B33-3618-9AED445BB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209CB3-0932-74FD-8F06-528D05A9E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21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C83F8-CEC4-7941-A0F9-844FA1612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214E2B-0179-1A01-582B-EFB5BB37A7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D0B335-F7A1-F1F0-3588-8E5344EE66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2C83E5-7ABA-5071-C4FF-CCD884099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F6AAE3-E4A3-7AB6-0605-B74031B07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F5FC47-A572-8EC0-82F2-A82C8B53A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282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CBAE84-EA4C-C8F8-3709-EDD14D1F5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4B1F3-85AD-9F78-4219-27AB7B47AE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9BC02-5FD5-5699-6FDA-44B4FBD1DE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20A7771-9D5A-4D61-8C66-60C88DB26C70}" type="datetimeFigureOut">
              <a:rPr lang="en-US" smtClean="0"/>
              <a:t>4/20/2026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316B89-3F62-F24C-2EE3-C5284C7EAB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17629-D3CC-42DF-0750-5B632BDCD4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87E326-E539-492D-9221-BBF0DE375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2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133CAFA-3194-B5F2-6166-CBE7E3C32F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 slide title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FA855FE-502D-7C35-2AA3-41787061AF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Title slide subtitle</a:t>
            </a:r>
          </a:p>
        </p:txBody>
      </p:sp>
    </p:spTree>
    <p:extLst>
      <p:ext uri="{BB962C8B-B14F-4D97-AF65-F5344CB8AC3E}">
        <p14:creationId xmlns:p14="http://schemas.microsoft.com/office/powerpoint/2010/main" val="249318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C7EB2-AF37-CEF7-D7A6-08A90FE4B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and content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3C056-6C73-43D7-AF1A-59E99A820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Title and content text</a:t>
            </a:r>
          </a:p>
        </p:txBody>
      </p:sp>
    </p:spTree>
    <p:extLst>
      <p:ext uri="{BB962C8B-B14F-4D97-AF65-F5344CB8AC3E}">
        <p14:creationId xmlns:p14="http://schemas.microsoft.com/office/powerpoint/2010/main" val="649974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B60A3-2A89-5610-D491-4DE4B274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header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BEEF1-C910-6611-05D5-94B2CF7AF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Section header subtitle</a:t>
            </a:r>
          </a:p>
        </p:txBody>
      </p:sp>
    </p:spTree>
    <p:extLst>
      <p:ext uri="{BB962C8B-B14F-4D97-AF65-F5344CB8AC3E}">
        <p14:creationId xmlns:p14="http://schemas.microsoft.com/office/powerpoint/2010/main" val="177912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0501A-2E3C-F50D-5AAC-CEC4DDBE5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only title</a:t>
            </a:r>
          </a:p>
        </p:txBody>
      </p:sp>
    </p:spTree>
    <p:extLst>
      <p:ext uri="{BB962C8B-B14F-4D97-AF65-F5344CB8AC3E}">
        <p14:creationId xmlns:p14="http://schemas.microsoft.com/office/powerpoint/2010/main" val="1331792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2304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24</Words>
  <Application>Microsoft Office PowerPoint</Application>
  <PresentationFormat>Widescreen</PresentationFormat>
  <Paragraphs>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Title slide title</vt:lpstr>
      <vt:lpstr>Title and content title</vt:lpstr>
      <vt:lpstr>Section header title</vt:lpstr>
      <vt:lpstr>Title only 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Ellis</dc:creator>
  <cp:lastModifiedBy>Paul Ellis</cp:lastModifiedBy>
  <cp:revision>1</cp:revision>
  <dcterms:created xsi:type="dcterms:W3CDTF">2026-04-20T23:25:17Z</dcterms:created>
  <dcterms:modified xsi:type="dcterms:W3CDTF">2026-04-21T00:57:01Z</dcterms:modified>
</cp:coreProperties>
</file>