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4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747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208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1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5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63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52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85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21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67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E5A4F-DA7C-46BF-B00E-86E62642C263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D22E9-A426-451D-B2FA-EBB846C85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0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52600" y="2133600"/>
            <a:ext cx="381000" cy="3657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562600" y="3505200"/>
            <a:ext cx="2286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866900" y="3276600"/>
            <a:ext cx="1524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866900" y="4114800"/>
            <a:ext cx="1524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943100" y="3581400"/>
            <a:ext cx="3733800" cy="590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7" idx="0"/>
          </p:cNvCxnSpPr>
          <p:nvPr/>
        </p:nvCxnSpPr>
        <p:spPr>
          <a:xfrm>
            <a:off x="1943100" y="4114800"/>
            <a:ext cx="3733800" cy="571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/>
          <p:cNvSpPr/>
          <p:nvPr/>
        </p:nvSpPr>
        <p:spPr>
          <a:xfrm rot="14249418">
            <a:off x="3025862" y="3803621"/>
            <a:ext cx="582875" cy="447928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362200" y="3746685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deg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567413" y="1752600"/>
            <a:ext cx="90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injector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293333" y="3212068"/>
            <a:ext cx="767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throat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05656" y="3292115"/>
            <a:ext cx="1246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Element #1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95717" y="4116017"/>
            <a:ext cx="1246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Element #2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3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Charlie</dc:creator>
  <cp:lastModifiedBy>Charlie</cp:lastModifiedBy>
  <cp:revision>3</cp:revision>
  <dcterms:created xsi:type="dcterms:W3CDTF">2021-01-13T08:03:19Z</dcterms:created>
  <dcterms:modified xsi:type="dcterms:W3CDTF">2021-01-13T08:35:07Z</dcterms:modified>
</cp:coreProperties>
</file>