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Ex1.xml" ContentType="application/vnd.ms-office.chartex+xml"/>
  <Override PartName="/ppt/charts/chartEx2.xml" ContentType="application/vnd.ms-office.chartex+xml"/>
  <Override PartName="/ppt/charts/chartEx3.xml" ContentType="application/vnd.ms-office.chartex+xml"/>
  <Override PartName="/ppt/charts/chartEx4.xml" ContentType="application/vnd.ms-office.chartex+xml"/>
  <Override PartName="/ppt/charts/chartEx5.xml" ContentType="application/vnd.ms-office.chartex+xml"/>
  <Override PartName="/ppt/charts/chartEx6.xml" ContentType="application/vnd.ms-office.chartex+xml"/>
  <Override PartName="/ppt/charts/colors10.xml" ContentType="application/vnd.ms-office.chartcolorstyle+xml"/>
  <Override PartName="/ppt/charts/colors11.xml" ContentType="application/vnd.ms-office.chartcolorstyle+xml"/>
  <Override PartName="/ppt/charts/colors12.xml" ContentType="application/vnd.ms-office.chartcolorstyle+xml"/>
  <Override PartName="/ppt/charts/colors13.xml" ContentType="application/vnd.ms-office.chartcolorstyle+xml"/>
  <Override PartName="/ppt/charts/colors14.xml" ContentType="application/vnd.ms-office.chartcolorstyle+xml"/>
  <Override PartName="/ppt/charts/colors15.xml" ContentType="application/vnd.ms-office.chartcolorstyle+xml"/>
  <Override PartName="/ppt/charts/colors16.xml" ContentType="application/vnd.ms-office.chartcolorstyle+xml"/>
  <Override PartName="/ppt/charts/colors17.xml" ContentType="application/vnd.ms-office.chartcolorstyle+xml"/>
  <Override PartName="/ppt/charts/colors18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colors9.xml" ContentType="application/vnd.ms-office.chartcolorstyle+xml"/>
  <Override PartName="/ppt/charts/style10.xml" ContentType="application/vnd.ms-office.chartstyle+xml"/>
  <Override PartName="/ppt/charts/style11.xml" ContentType="application/vnd.ms-office.chartstyle+xml"/>
  <Override PartName="/ppt/charts/style12.xml" ContentType="application/vnd.ms-office.chartstyle+xml"/>
  <Override PartName="/ppt/charts/style13.xml" ContentType="application/vnd.ms-office.chartstyle+xml"/>
  <Override PartName="/ppt/charts/style14.xml" ContentType="application/vnd.ms-office.chartstyle+xml"/>
  <Override PartName="/ppt/charts/style15.xml" ContentType="application/vnd.ms-office.chartstyle+xml"/>
  <Override PartName="/ppt/charts/style16.xml" ContentType="application/vnd.ms-office.chartstyle+xml"/>
  <Override PartName="/ppt/charts/style17.xml" ContentType="application/vnd.ms-office.chartstyle+xml"/>
  <Override PartName="/ppt/charts/style18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style9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F8EF52-D04A-41FF-A367-D882972D25F9}">
          <p14:sldIdLst>
            <p14:sldId id="256"/>
          </p14:sldIdLst>
        </p14:section>
        <p14:section name="Test cases" id="{E5EE5493-2B4B-444A-A300-276FB44FD9FB}">
          <p14:sldIdLst>
            <p14:sldId id="263"/>
            <p14:sldId id="264"/>
            <p14:sldId id="265"/>
            <p14:sldId id="267"/>
            <p14:sldId id="266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6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75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105" d="100"/>
          <a:sy n="105" d="100"/>
        </p:scale>
        <p:origin x="144" y="306"/>
      </p:cViewPr>
      <p:guideLst>
        <p:guide orient="horz" pos="436"/>
        <p:guide pos="160"/>
        <p:guide orient="horz" pos="4152"/>
        <p:guide pos="7529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298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/Relationships>
</file>

<file path=ppt/charts/_rels/chart10.xml.rels><?xml version='1.0' encoding='UTF-8' standalone='yes'?>
<Relationships xmlns="http://schemas.openxmlformats.org/package/2006/relationships"><Relationship Id="rId1" Type="http://schemas.microsoft.com/office/2011/relationships/chartStyle" Target="style14.xml"/><Relationship Id="rId2" Type="http://schemas.microsoft.com/office/2011/relationships/chartColorStyle" Target="colors14.xml"/><Relationship Id="rId3" Type="http://schemas.openxmlformats.org/officeDocument/2006/relationships/package" Target="../embeddings/Microsoft_Excel_Worksheet15.xlsx"/></Relationships>
</file>

<file path=ppt/charts/_rels/chart11.xml.rels><?xml version='1.0' encoding='UTF-8' standalone='yes'?>
<Relationships xmlns="http://schemas.openxmlformats.org/package/2006/relationships"><Relationship Id="rId1" Type="http://schemas.microsoft.com/office/2011/relationships/chartStyle" Target="style15.xml"/><Relationship Id="rId2" Type="http://schemas.microsoft.com/office/2011/relationships/chartColorStyle" Target="colors15.xml"/><Relationship Id="rId3" Type="http://schemas.openxmlformats.org/officeDocument/2006/relationships/package" Target="../embeddings/Microsoft_Excel_Worksheet16.xlsx"/></Relationships>
</file>

<file path=ppt/charts/_rels/chart12.xml.rels><?xml version='1.0' encoding='UTF-8' standalone='yes'?>
<Relationships xmlns="http://schemas.openxmlformats.org/package/2006/relationships"><Relationship Id="rId1" Type="http://schemas.microsoft.com/office/2011/relationships/chartStyle" Target="style16.xml"/><Relationship Id="rId2" Type="http://schemas.microsoft.com/office/2011/relationships/chartColorStyle" Target="colors16.xml"/><Relationship Id="rId3" Type="http://schemas.openxmlformats.org/officeDocument/2006/relationships/package" Target="../embeddings/Microsoft_Excel_Worksheet17.xlsx"/></Relationships>
</file>

<file path=ppt/charts/_rels/chart13.xml.rels><?xml version='1.0' encoding='UTF-8' standalone='yes'?>
<Relationships xmlns="http://schemas.openxmlformats.org/package/2006/relationships"><Relationship Id="rId1" Type="http://schemas.microsoft.com/office/2011/relationships/chartStyle" Target="style17.xml"/><Relationship Id="rId2" Type="http://schemas.microsoft.com/office/2011/relationships/chartColorStyle" Target="colors17.xml"/><Relationship Id="rId3" Type="http://schemas.openxmlformats.org/officeDocument/2006/relationships/package" Target="../embeddings/Microsoft_Excel_Worksheet18.xlsx"/></Relationships>
</file>

<file path=ppt/charts/_rels/chart14.xml.rels><?xml version='1.0' encoding='UTF-8' standalone='yes'?>
<Relationships xmlns="http://schemas.openxmlformats.org/package/2006/relationships"><Relationship Id="rId1" Type="http://schemas.microsoft.com/office/2011/relationships/chartStyle" Target="style18.xml"/><Relationship Id="rId2" Type="http://schemas.microsoft.com/office/2011/relationships/chartColorStyle" Target="colors18.xml"/><Relationship Id="rId3" Type="http://schemas.openxmlformats.org/officeDocument/2006/relationships/package" Target="../embeddings/Microsoft_Excel_Worksheet19.xlsx"/></Relationships>
</file>

<file path=ppt/charts/_rels/chart3.xml.rels><?xml version='1.0' encoding='UTF-8' standalone='yes'?>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2.xlsx"/></Relationships>
</file>

<file path=ppt/charts/_rels/chart4.xml.rels><?xml version='1.0' encoding='UTF-8' standalone='yes'?>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3.xlsx"/></Relationships>
</file>

<file path=ppt/charts/_rels/chart5.xml.rels><?xml version='1.0' encoding='UTF-8' standalone='yes'?>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4.xlsx"/></Relationships>
</file>

<file path=ppt/charts/_rels/chart6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'1.0' encoding='UTF-8' standalone='yes'?>
<Relationships xmlns="http://schemas.openxmlformats.org/package/2006/relationships"><Relationship Id="rId1" Type="http://schemas.microsoft.com/office/2011/relationships/chartStyle" Target="style12.xml"/><Relationship Id="rId2" Type="http://schemas.microsoft.com/office/2011/relationships/chartColorStyle" Target="colors12.xml"/><Relationship Id="rId3" Type="http://schemas.openxmlformats.org/officeDocument/2006/relationships/package" Target="../embeddings/Microsoft_Excel_Worksheet13.xlsx"/></Relationships>
</file>

<file path=ppt/charts/_rels/chart9.xml.rels><?xml version='1.0' encoding='UTF-8' standalone='yes'?>
<Relationships xmlns="http://schemas.openxmlformats.org/package/2006/relationships"><Relationship Id="rId1" Type="http://schemas.microsoft.com/office/2011/relationships/chartStyle" Target="style13.xml"/><Relationship Id="rId2" Type="http://schemas.microsoft.com/office/2011/relationships/chartColorStyle" Target="colors13.xml"/><Relationship Id="rId3" Type="http://schemas.openxmlformats.org/officeDocument/2006/relationships/package" Target="../embeddings/Microsoft_Excel_Worksheet14.xlsx"/></Relationships>
</file>

<file path=ppt/charts/_rels/chartEx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7.xlsx"/><Relationship Id="rId2" Type="http://schemas.microsoft.com/office/2011/relationships/chartStyle" Target="style6.xml"/><Relationship Id="rId3" Type="http://schemas.microsoft.com/office/2011/relationships/chartColorStyle" Target="colors6.xml"/></Relationships>
</file>

<file path=ppt/charts/_rels/chartEx2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8.xlsx"/><Relationship Id="rId2" Type="http://schemas.microsoft.com/office/2011/relationships/chartStyle" Target="style7.xml"/><Relationship Id="rId3" Type="http://schemas.microsoft.com/office/2011/relationships/chartColorStyle" Target="colors7.xml"/></Relationships>
</file>

<file path=ppt/charts/_rels/chartEx3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9.xlsx"/><Relationship Id="rId2" Type="http://schemas.microsoft.com/office/2011/relationships/chartStyle" Target="style8.xml"/><Relationship Id="rId3" Type="http://schemas.microsoft.com/office/2011/relationships/chartColorStyle" Target="colors8.xml"/></Relationships>
</file>

<file path=ppt/charts/_rels/chartEx4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10.xlsx"/><Relationship Id="rId2" Type="http://schemas.microsoft.com/office/2011/relationships/chartStyle" Target="style9.xml"/><Relationship Id="rId3" Type="http://schemas.microsoft.com/office/2011/relationships/chartColorStyle" Target="colors9.xml"/></Relationships>
</file>

<file path=ppt/charts/_rels/chartEx5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11.xlsx"/><Relationship Id="rId2" Type="http://schemas.microsoft.com/office/2011/relationships/chartStyle" Target="style10.xml"/><Relationship Id="rId3" Type="http://schemas.microsoft.com/office/2011/relationships/chartColorStyle" Target="colors10.xml"/></Relationships>
</file>

<file path=ppt/charts/_rels/chartEx6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Worksheet12.xlsx"/><Relationship Id="rId2" Type="http://schemas.microsoft.com/office/2011/relationships/chartStyle" Target="style11.xml"/><Relationship Id="rId3" Type="http://schemas.microsoft.com/office/2011/relationships/chartColorStyle" Target="colors11.xml"/></Relationships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95-4C34-8C37-23F138A1D0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3.4</c:v>
                </c:pt>
                <c:pt idx="1">
                  <c:v>2.4</c:v>
                </c:pt>
                <c:pt idx="2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995-4C34-8C37-23F138A1D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8208"/>
        <c:axId val="2058784064"/>
      </c:scatterChart>
      <c:valAx>
        <c:axId val="17408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064"/>
        <c:crosses val="autoZero"/>
        <c:crossBetween val="midCat"/>
      </c:valAx>
      <c:valAx>
        <c:axId val="205878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8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B5-487A-8016-29F3940223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B5-487A-8016-29F3940223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B5-487A-8016-29F3940223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B5-487A-8016-29F39402237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10-4F95-89BB-7DDAAD1C17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10-4F95-89BB-7DDAAD1C1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2844480"/>
        <c:axId val="1285705456"/>
      </c:areaChart>
      <c:dateAx>
        <c:axId val="205284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5705456"/>
        <c:crosses val="autoZero"/>
        <c:auto val="1"/>
        <c:lblOffset val="100"/>
        <c:baseTimeUnit val="months"/>
      </c:dateAx>
      <c:valAx>
        <c:axId val="128570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44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DD-43A9-B974-BDEB8B9A35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DD-43A9-B974-BDEB8B9A35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DD-43A9-B974-BDEB8B9A35C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DD-43A9-B974-BDEB8B9A3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052854480"/>
        <c:axId val="2058796128"/>
      </c:stockChart>
      <c:dateAx>
        <c:axId val="205285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96128"/>
        <c:crosses val="autoZero"/>
        <c:auto val="1"/>
        <c:lblOffset val="100"/>
        <c:baseTimeUnit val="months"/>
      </c:dateAx>
      <c:valAx>
        <c:axId val="205879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5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B5-487A-8016-29F3940223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B5-487A-8016-29F3940223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B5-487A-8016-29F3940223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B5-487A-8016-29F39402237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88888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0497407"/>
        <c:axId val="2003764735"/>
      </c:bar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88888"/>
            </a:solidFill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90497407"/>
        <c:axId val="2003764735"/>
      </c:line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88888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9A8-4069-8B0F-097DCE6F3A7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9A8-4069-8B0F-097DCE6F3A7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9A8-4069-8B0F-097DCE6F3A7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9A8-4069-8B0F-097DCE6F3A7A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346113967"/>
        <c:axId val="2003779295"/>
      </c:barChart>
      <c:valAx>
        <c:axId val="200377929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 w="25400" cap="rnd">
                <a:round/>
              </a:ln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 w="25400" cap="rnd">
                <a:round/>
              </a:ln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 w="25400" cap="rnd">
                <a:round/>
              </a:ln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 w="25400" cap="rnd">
                <a:round/>
              </a:ln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 w="25400"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 w="25400"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</c:bandFmts>
        <c:axId val="1346113967"/>
        <c:axId val="2003779295"/>
        <c:axId val="2041612607"/>
      </c:surface3D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midCat"/>
      </c:valAx>
      <c:catAx>
        <c:axId val="1346113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erAx>
        <c:axId val="204161260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/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C9B8-47E0-9725-8E83749F9FF9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C9B8-47E0-9725-8E83749F9FF9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C9B8-47E0-9725-8E83749F9FF9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C9B8-47E0-9725-8E83749F9FF9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C9B8-47E0-9725-8E83749F9FF9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6-C9B8-47E0-9725-8E83749F9FF9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7-C9B8-47E0-9725-8E83749F9FF9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8-C9B8-47E0-9725-8E83749F9FF9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9-C9B8-47E0-9725-8E83749F9FF9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A-C9B8-47E0-9725-8E83749F9FF9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B-C9B8-47E0-9725-8E83749F9FF9}"/>
              </c:ext>
            </c:extLst>
          </c:dPt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0C-C9B8-47E0-9725-8E83749F9FF9}"/>
              </c:ext>
            </c:extLst>
          </c:dPt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0D-C9B8-47E0-9725-8E83749F9FF9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0E-C9B8-47E0-9725-8E83749F9FF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113967"/>
        <c:axId val="2003779295"/>
      </c:radar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pPr>
        <a:noFill/>
        <a:ln>
          <a:noFill/>
        </a:ln>
        <a:effectLst/>
        <a:sp3d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668559"/>
        <c:axId val="585131759"/>
      </c:areaChar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8668559"/>
        <c:axId val="585131759"/>
      </c:barChart>
      <c:scatterChart>
        <c:scatterStyle val="smooth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135919"/>
        <c:axId val="585140911"/>
      </c:scatterChart>
      <c:catAx>
        <c:axId val="2038668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1759"/>
        <c:crosses val="autoZero"/>
        <c:auto val="1"/>
        <c:lblAlgn val="ctr"/>
        <c:lblOffset val="100"/>
        <c:noMultiLvlLbl val="0"/>
      </c:catAx>
      <c:valAx>
        <c:axId val="58513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68559"/>
        <c:crosses val="autoZero"/>
        <c:crossBetween val="between"/>
      </c:valAx>
      <c:valAx>
        <c:axId val="585140911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5919"/>
        <c:crosses val="max"/>
        <c:crossBetween val="midCat"/>
      </c:valAx>
      <c:valAx>
        <c:axId val="585135919"/>
        <c:scaling>
          <c:orientation val="minMax"/>
        </c:scaling>
        <c:delete val="1"/>
        <c:axPos val="b"/>
        <c:majorTickMark val="out"/>
        <c:minorTickMark val="none"/>
        <c:tickLblPos val="nextTo"/>
        <c:crossAx val="5851409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5091-4357-9CE5-4C4B8F8B322D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Z-Values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yVal>
          <c:bubbleSize>
            <c:numRef>
              <c:f>Sheet1!$E$2:$E$4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2-5091-4357-9CE5-4C4B8F8B3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761140032"/>
        <c:axId val="2058784480"/>
      </c:bubbleChart>
      <c:valAx>
        <c:axId val="176114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480"/>
        <c:crosses val="autoZero"/>
        <c:crossBetween val="midCat"/>
      </c:valAx>
      <c:valAx>
        <c:axId val="2058784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1140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treemap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sunburst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Sheet1!$A$2:$A$77</cx:f>
        <cx:lvl ptCount="76" formatCode="General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clusteredColumn" uniqueId="{A01608F6-2BDC-4375-A8E4-3C242E03D894}">
          <cx:tx>
            <cx:txData>
              <cx:f>Sheet1!$A$1</cx:f>
              <cx:v>Series1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Sheet1!$B$2:$B$23</cx:f>
        <cx:lvl ptCount="22" formatCode="General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Sheet1!$C$2:$C$23</cx:f>
        <cx:lvl ptCount="22" formatCode="General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Sheet1!$D$2:$D$23</cx:f>
        <cx:lvl ptCount="22" formatCode="General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6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600"/>
            <a:t>Chart Title</a:t>
          </a:r>
        </a:p>
      </cx:txPr>
    </cx:title>
    <cx:plotArea>
      <cx:plotAreaRegion>
        <cx:series layoutId="boxWhisker" uniqueId="{D493C33E-7166-4031-827A-32B4F9468A4C}">
          <cx:tx>
            <cx:txData>
              <cx:f>Sheet1!$B$1</cx:f>
              <cx:v>Series1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9E664B77-C659-4BDA-AC81-F429CC50EE5B}">
          <cx:tx>
            <cx:txData>
              <cx:f>Sheet1!$C$1</cx:f>
              <cx:v>Series2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AB280FF7-70DF-42AD-944D-8F894638D0D9}">
          <cx:tx>
            <cx:txData>
              <cx:f>Sheet1!$D$1</cx:f>
              <cx:v>Series3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</cx:plotArea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400"/>
            <a:t>Chart Title</a:t>
          </a:r>
        </a:p>
      </cx:txPr>
    </cx:title>
    <cx:plotArea>
      <cx:plotAreaRegion>
        <cx:series layoutId="waterfall" uniqueId="{5894761B-A3A5-477B-8CEA-E2F2F47597CC}">
          <cx:tx>
            <cx:txData>
              <cx:f>Sheet1!$B$1</cx:f>
              <cx:v>Series1</cx:v>
            </cx:txData>
          </cx:tx>
          <cx:dataLabels pos="outEnd">
            <cx:txPr>
              <a:bodyPr vertOverflow="overflow" horzOverflow="overflow" wrap="square" lIns="0" tIns="0" rIns="0" bIns="0"/>
              <a:lstStyle/>
              <a:p>
                <a:pPr algn="ctr" rtl="0">
                  <a:defRPr sz="4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400"/>
              </a:p>
            </cx:txPr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400"/>
        </a:p>
      </cx:txPr>
    </cx:legend>
  </cx:chart>
</cx:chartSpace>
</file>

<file path=ppt/charts/chartEx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Sheet1!$A$2:$A$6</cx:f>
        <cx:lvl ptCount="5">
          <cx:pt idx="0">Category 1</cx:pt>
          <cx:pt idx="1">Category 2</cx:pt>
          <cx:pt idx="2">Category 3</cx:pt>
          <cx:pt idx="3">Category 4</cx:pt>
          <cx:pt idx="4">Category 5</cx:pt>
        </cx:lvl>
      </cx:strDim>
      <cx:numDim type="val">
        <cx:f>Sheet1!$B$2:$B$6</cx:f>
        <cx:lvl ptCount="5" formatCode="General">
          <cx:pt idx="0">5000</cx:pt>
          <cx:pt idx="1">4000</cx:pt>
          <cx:pt idx="2">3000</cx:pt>
          <cx:pt idx="3">1000</cx:pt>
          <cx:pt idx="4">250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funnel" uniqueId="{99DF0F49-1224-4E55-B765-487AD923AA87}">
          <cx:tx>
            <cx:txData>
              <cx:f>Sheet1!$B$1</cx:f>
              <cx:v>Series1</cx:v>
            </cx:txData>
          </cx:tx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5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500"/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0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2/22/2021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3839" y="91439"/>
            <a:ext cx="11704323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2/22/2021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39" y="91439"/>
            <a:ext cx="11704323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39" y="831272"/>
            <a:ext cx="11704323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39" y="6492240"/>
            <a:ext cx="18288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2/22/2021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9623" y="6490967"/>
            <a:ext cx="8958348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227725" y="6490967"/>
            <a:ext cx="73152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2" Type="http://schemas.openxmlformats.org/officeDocument/2006/relationships/image" Target="../media/image6.png"/><Relationship Id="rId13" Type="http://schemas.microsoft.com/office/2014/relationships/chartEx" Target="../charts/chartEx2.xml"/><Relationship Id="rId14" Type="http://schemas.openxmlformats.org/officeDocument/2006/relationships/image" Target="../media/image7.png"/><Relationship Id="rId15" Type="http://schemas.microsoft.com/office/2014/relationships/chartEx" Target="../charts/chartEx3.xml"/><Relationship Id="rId16" Type="http://schemas.openxmlformats.org/officeDocument/2006/relationships/image" Target="../media/image8.png"/><Relationship Id="rId17" Type="http://schemas.microsoft.com/office/2014/relationships/chartEx" Target="../charts/chartEx4.xml"/><Relationship Id="rId18" Type="http://schemas.openxmlformats.org/officeDocument/2006/relationships/image" Target="../media/image9.png"/><Relationship Id="rId19" Type="http://schemas.microsoft.com/office/2014/relationships/chartEx" Target="../charts/chartEx5.xml"/><Relationship Id="rId2" Type="http://schemas.openxmlformats.org/officeDocument/2006/relationships/chart" Target="../charts/chart3.xml"/><Relationship Id="rId20" Type="http://schemas.openxmlformats.org/officeDocument/2006/relationships/image" Target="../media/image10.png"/><Relationship Id="rId21" Type="http://schemas.microsoft.com/office/2014/relationships/chartEx" Target="../charts/chartEx6.xml"/><Relationship Id="rId22" Type="http://schemas.openxmlformats.org/officeDocument/2006/relationships/image" Target="../media/image11.png"/><Relationship Id="rId23" Type="http://schemas.openxmlformats.org/officeDocument/2006/relationships/chart" Target="../charts/chart8.xml"/><Relationship Id="rId24" Type="http://schemas.openxmlformats.org/officeDocument/2006/relationships/chart" Target="../charts/chart9.xml"/><Relationship Id="rId25" Type="http://schemas.openxmlformats.org/officeDocument/2006/relationships/chart" Target="../charts/chart10.xml"/><Relationship Id="rId26" Type="http://schemas.openxmlformats.org/officeDocument/2006/relationships/chart" Target="../charts/chart11.xml"/><Relationship Id="rId27" Type="http://schemas.openxmlformats.org/officeDocument/2006/relationships/chart" Target="../charts/chart12.xml"/><Relationship Id="rId28" Type="http://schemas.openxmlformats.org/officeDocument/2006/relationships/chart" Target="../charts/chart13.xml"/><Relationship Id="rId29" Type="http://schemas.openxmlformats.org/officeDocument/2006/relationships/chart" Target="../charts/chart14.xml"/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6" Type="http://schemas.openxmlformats.org/officeDocument/2006/relationships/chart" Target="../charts/chart7.xml"/><Relationship Id="rId7" Type="http://schemas.microsoft.com/office/2014/relationships/chartEx" Target="../charts/chartEx1.xml"/></Relationships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DB456-B644-4E11-BB6C-33FC52066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39" y="91439"/>
            <a:ext cx="11704323" cy="640080"/>
          </a:xfrm>
        </p:spPr>
        <p:txBody>
          <a:bodyPr/>
          <a:lstStyle/>
          <a:p>
            <a:r>
              <a:rPr lang="en-IN" dirty="0" err="1"/>
              <a:t>test_chart</a:t>
            </a:r>
            <a:endParaRPr lang="en-US" dirty="0"/>
          </a:p>
        </p:txBody>
      </p:sp>
      <p:graphicFrame>
        <p:nvGraphicFramePr>
          <p:cNvPr id="5" name="Column Chart">
            <a:extLst>
              <a:ext uri="{FF2B5EF4-FFF2-40B4-BE49-F238E27FC236}">
                <a16:creationId xmlns:a16="http://schemas.microsoft.com/office/drawing/2014/main" id="{865BDD9A-7228-4648-ACF0-C7743B843E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6153501"/>
              </p:ext>
            </p:extLst>
          </p:nvPr>
        </p:nvGraphicFramePr>
        <p:xfrm>
          <a:off x="243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Line Chart">
            <a:extLst>
              <a:ext uri="{FF2B5EF4-FFF2-40B4-BE49-F238E27FC236}">
                <a16:creationId xmlns:a16="http://schemas.microsoft.com/office/drawing/2014/main" id="{A8BA6150-50B7-463A-A56D-38590DCF7D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217959"/>
              </p:ext>
            </p:extLst>
          </p:nvPr>
        </p:nvGraphicFramePr>
        <p:xfrm>
          <a:off x="20726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Bar Chart">
            <a:extLst>
              <a:ext uri="{FF2B5EF4-FFF2-40B4-BE49-F238E27FC236}">
                <a16:creationId xmlns:a16="http://schemas.microsoft.com/office/drawing/2014/main" id="{791BD9D4-369E-424E-A0EB-C90201047F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777100"/>
              </p:ext>
            </p:extLst>
          </p:nvPr>
        </p:nvGraphicFramePr>
        <p:xfrm>
          <a:off x="57302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Surface Chart">
            <a:extLst>
              <a:ext uri="{FF2B5EF4-FFF2-40B4-BE49-F238E27FC236}">
                <a16:creationId xmlns:a16="http://schemas.microsoft.com/office/drawing/2014/main" id="{7C3FC47C-9AAF-4C41-8273-B779C82953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4371672"/>
              </p:ext>
            </p:extLst>
          </p:nvPr>
        </p:nvGraphicFramePr>
        <p:xfrm>
          <a:off x="20726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Radar Chart">
            <a:extLst>
              <a:ext uri="{FF2B5EF4-FFF2-40B4-BE49-F238E27FC236}">
                <a16:creationId xmlns:a16="http://schemas.microsoft.com/office/drawing/2014/main" id="{C8C2AF4C-5029-4494-BEF6-D9AFFA8646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0378012"/>
              </p:ext>
            </p:extLst>
          </p:nvPr>
        </p:nvGraphicFramePr>
        <p:xfrm>
          <a:off x="39014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07922646"/>
                  </p:ext>
                </p:extLst>
              </p:nvPr>
            </p:nvGraphicFramePr>
            <p:xfrm>
              <a:off x="57302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302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97586708"/>
                  </p:ext>
                </p:extLst>
              </p:nvPr>
            </p:nvGraphicFramePr>
            <p:xfrm>
              <a:off x="75590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3"/>
              </a:graphicData>
            </a:graphic>
          </p:graphicFrame>
        </mc:Choice>
        <mc:Fallback xmlns="">
          <p:pic>
            <p:nvPic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590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25869481"/>
                  </p:ext>
                </p:extLst>
              </p:nvPr>
            </p:nvGraphicFramePr>
            <p:xfrm>
              <a:off x="93878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5"/>
              </a:graphicData>
            </a:graphic>
          </p:graphicFrame>
        </mc:Choice>
        <mc:Fallback xmlns="">
          <p:pic>
            <p:nvPic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3878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51567160"/>
                  </p:ext>
                </p:extLst>
              </p:nvPr>
            </p:nvGraphicFramePr>
            <p:xfrm>
              <a:off x="2438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7"/>
              </a:graphicData>
            </a:graphic>
          </p:graphicFrame>
        </mc:Choice>
        <mc:Fallback xmlns="">
          <p:pic>
            <p:nvPic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8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89149395"/>
                  </p:ext>
                </p:extLst>
              </p:nvPr>
            </p:nvGraphicFramePr>
            <p:xfrm>
              <a:off x="20726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9"/>
              </a:graphicData>
            </a:graphic>
          </p:graphicFrame>
        </mc:Choice>
        <mc:Fallback xmlns="">
          <p:pic>
            <p:nvPic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0726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81588348"/>
                  </p:ext>
                </p:extLst>
              </p:nvPr>
            </p:nvGraphicFramePr>
            <p:xfrm>
              <a:off x="39014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1"/>
              </a:graphicData>
            </a:graphic>
          </p:graphicFrame>
        </mc:Choice>
        <mc:Fallback xmlns="">
          <p:pic>
            <p:nvPic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014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0" name="Combo Chart">
            <a:extLst>
              <a:ext uri="{FF2B5EF4-FFF2-40B4-BE49-F238E27FC236}">
                <a16:creationId xmlns:a16="http://schemas.microsoft.com/office/drawing/2014/main" id="{CF950D6A-536D-4332-ADEE-55D3A9B1CB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1969234"/>
              </p:ext>
            </p:extLst>
          </p:nvPr>
        </p:nvGraphicFramePr>
        <p:xfrm>
          <a:off x="57302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4" name="Bubble Chart">
            <a:extLst>
              <a:ext uri="{FF2B5EF4-FFF2-40B4-BE49-F238E27FC236}">
                <a16:creationId xmlns:a16="http://schemas.microsoft.com/office/drawing/2014/main" id="{26F84383-B153-45F3-BB1A-2DA71A45AC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982235"/>
              </p:ext>
            </p:extLst>
          </p:nvPr>
        </p:nvGraphicFramePr>
        <p:xfrm>
          <a:off x="2438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7" name="XY Chart">
            <a:extLst>
              <a:ext uri="{FF2B5EF4-FFF2-40B4-BE49-F238E27FC236}">
                <a16:creationId xmlns:a16="http://schemas.microsoft.com/office/drawing/2014/main" id="{A8AD9BB6-63C3-4DDB-A30E-4864865A9B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17637"/>
              </p:ext>
            </p:extLst>
          </p:nvPr>
        </p:nvGraphicFramePr>
        <p:xfrm>
          <a:off x="9387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23" name="Pie Chart">
            <a:extLst>
              <a:ext uri="{FF2B5EF4-FFF2-40B4-BE49-F238E27FC236}">
                <a16:creationId xmlns:a16="http://schemas.microsoft.com/office/drawing/2014/main" id="{7A7BA46F-6F11-48E2-AB94-A201551AA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1859657"/>
              </p:ext>
            </p:extLst>
          </p:nvPr>
        </p:nvGraphicFramePr>
        <p:xfrm>
          <a:off x="39014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31" name="Area Chart">
            <a:extLst>
              <a:ext uri="{FF2B5EF4-FFF2-40B4-BE49-F238E27FC236}">
                <a16:creationId xmlns:a16="http://schemas.microsoft.com/office/drawing/2014/main" id="{DC334B01-19C3-49DD-A5EE-D7FBCB9E36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473517"/>
              </p:ext>
            </p:extLst>
          </p:nvPr>
        </p:nvGraphicFramePr>
        <p:xfrm>
          <a:off x="75590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5" name="Stock Chart">
            <a:extLst>
              <a:ext uri="{FF2B5EF4-FFF2-40B4-BE49-F238E27FC236}">
                <a16:creationId xmlns:a16="http://schemas.microsoft.com/office/drawing/2014/main" id="{5FE788EE-630D-4367-8F9D-63E4450C6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131124"/>
              </p:ext>
            </p:extLst>
          </p:nvPr>
        </p:nvGraphicFramePr>
        <p:xfrm>
          <a:off x="75590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20" name="Donut Chart">
            <a:extLst>
              <a:ext uri="{FF2B5EF4-FFF2-40B4-BE49-F238E27FC236}">
                <a16:creationId xmlns:a16="http://schemas.microsoft.com/office/drawing/2014/main" id="{0B7381E1-0F52-4484-B7AC-586041FD0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546277"/>
              </p:ext>
            </p:extLst>
          </p:nvPr>
        </p:nvGraphicFramePr>
        <p:xfrm>
          <a:off x="93878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</p:spTree>
    <p:extLst>
      <p:ext uri="{BB962C8B-B14F-4D97-AF65-F5344CB8AC3E}">
        <p14:creationId xmlns:p14="http://schemas.microsoft.com/office/powerpoint/2010/main" val="3014394258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1536</TotalTime>
  <Words>493</Words>
  <Application>Microsoft Office PowerPoint</Application>
  <PresentationFormat>Widescreen</PresentationFormat>
  <Paragraphs>120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Century Gothic</vt:lpstr>
      <vt:lpstr>Consolas</vt:lpstr>
      <vt:lpstr>Segoe UI</vt:lpstr>
      <vt:lpstr>Gramener 2017</vt:lpstr>
      <vt:lpstr>Input2.pptx – test cases for pptgen2</vt:lpstr>
      <vt:lpstr>Delete this slide after renumbering test cases</vt:lpstr>
      <vt:lpstr>test_position test_img test_clone</vt:lpstr>
      <vt:lpstr>test_text</vt:lpstr>
      <vt:lpstr>test_link_hover_tooltip</vt:lpstr>
      <vt:lpstr>Delete slide after re-numbering all slides in test case</vt:lpstr>
      <vt:lpstr>test_copy_slide</vt:lpstr>
      <vt:lpstr>test_replicate 2: sand dance</vt:lpstr>
      <vt:lpstr>test_table</vt:lpstr>
      <vt:lpstr>test_chart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Input.pptx</dc:title>
  <dc:subject/>
  <dc:creator>Anand S</dc:creator>
  <cp:keywords/>
  <dc:description/>
  <cp:lastModifiedBy>Anand S</cp:lastModifiedBy>
  <cp:revision>174</cp:revision>
  <dcterms:created xsi:type="dcterms:W3CDTF">2017-11-09T05:20:38Z</dcterms:created>
  <dcterms:modified xsi:type="dcterms:W3CDTF">2021-02-22T11:48:04Z</dcterms:modified>
  <cp:category/>
</cp:coreProperties>
</file>