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handoutMasterIdLst>
    <p:handoutMasterId r:id="rId28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6" userDrawn="1">
          <p15:clr>
            <a:srgbClr val="A4A3A4"/>
          </p15:clr>
        </p15:guide>
        <p15:guide id="2" pos="120" userDrawn="1">
          <p15:clr>
            <a:srgbClr val="A4A3A4"/>
          </p15:clr>
        </p15:guide>
        <p15:guide id="3" orient="horz" pos="4152" userDrawn="1">
          <p15:clr>
            <a:srgbClr val="A4A3A4"/>
          </p15:clr>
        </p15:guide>
        <p15:guide id="4" pos="564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231F74"/>
    <a:srgbClr val="FFFFFF"/>
    <a:srgbClr val="55687C"/>
    <a:srgbClr val="A9C26D"/>
    <a:srgbClr val="CD4E40"/>
    <a:srgbClr val="F5AA35"/>
    <a:srgbClr val="211971"/>
    <a:srgbClr val="28B199"/>
    <a:srgbClr val="AAB3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6362" autoAdjust="0"/>
  </p:normalViewPr>
  <p:slideViewPr>
    <p:cSldViewPr snapToGrid="0" showGuides="1">
      <p:cViewPr varScale="1">
        <p:scale>
          <a:sx n="73" d="100"/>
          <a:sy n="73" d="100"/>
        </p:scale>
        <p:origin x="1278" y="78"/>
      </p:cViewPr>
      <p:guideLst>
        <p:guide orient="horz" pos="436"/>
        <p:guide pos="120"/>
        <p:guide orient="horz" pos="4152"/>
        <p:guide pos="5647"/>
      </p:guideLst>
    </p:cSldViewPr>
  </p:slideViewPr>
  <p:outlineViewPr>
    <p:cViewPr>
      <p:scale>
        <a:sx n="33" d="100"/>
        <a:sy n="33" d="100"/>
      </p:scale>
      <p:origin x="0" y="-5076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87" d="100"/>
          <a:sy n="87" d="100"/>
        </p:scale>
        <p:origin x="3840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8E7-4BE8-B73A-F4F18AB5404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8E7-4BE8-B73A-F4F18AB54042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8E7-4BE8-B73A-F4F18AB5404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16611552"/>
        <c:axId val="416615160"/>
      </c:barChart>
      <c:catAx>
        <c:axId val="4166115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16615160"/>
        <c:crosses val="autoZero"/>
        <c:auto val="1"/>
        <c:lblAlgn val="ctr"/>
        <c:lblOffset val="100"/>
        <c:noMultiLvlLbl val="0"/>
      </c:catAx>
      <c:valAx>
        <c:axId val="4166151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166115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D05-4F04-A052-18FF68ABD80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D05-4F04-A052-18FF68ABD807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5D05-4F04-A052-18FF68ABD807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5D05-4F04-A052-18FF68ABD807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5D05-4F04-A052-18FF68ABD80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IN" sz="1862" b="0" i="0" u="none" strike="noStrike" baseline="0" dirty="0" smtClean="0">
                <a:effectLst/>
              </a:rPr>
              <a:t>Sales</a:t>
            </a:r>
            <a:endParaRPr lang="en-IN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C90-44AE-82B7-8A5FC6F5281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C90-44AE-82B7-8A5FC6F5281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C90-44AE-82B7-8A5FC6F5281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1093263"/>
        <c:axId val="51090767"/>
      </c:barChart>
      <c:catAx>
        <c:axId val="5109326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1090767"/>
        <c:crosses val="autoZero"/>
        <c:auto val="1"/>
        <c:lblAlgn val="ctr"/>
        <c:lblOffset val="100"/>
        <c:noMultiLvlLbl val="0"/>
      </c:catAx>
      <c:valAx>
        <c:axId val="5109076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109326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IN" sz="1862" b="0" i="0" u="none" strike="noStrike" baseline="0" dirty="0" smtClean="0">
                <a:effectLst/>
              </a:rPr>
              <a:t>Sales</a:t>
            </a:r>
            <a:endParaRPr lang="en-IN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1223-48FD-AC7F-A69ACBD12B1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1223-48FD-AC7F-A69ACBD12B1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1223-48FD-AC7F-A69ACBD12B1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3115455"/>
        <c:axId val="156331903"/>
      </c:lineChart>
      <c:catAx>
        <c:axId val="8311545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6331903"/>
        <c:crosses val="autoZero"/>
        <c:auto val="1"/>
        <c:lblAlgn val="ctr"/>
        <c:lblOffset val="100"/>
        <c:noMultiLvlLbl val="0"/>
      </c:catAx>
      <c:valAx>
        <c:axId val="15633190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311545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IN" sz="1862" b="0" i="0" u="none" strike="noStrike" baseline="0" dirty="0" smtClean="0">
                <a:effectLst/>
              </a:rPr>
              <a:t>Sales</a:t>
            </a:r>
            <a:endParaRPr lang="en-IN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numRef>
              <c:f>Sheet1!$A$2:$A$6</c:f>
              <c:numCache>
                <c:formatCode>m/d/yyyy</c:formatCode>
                <c:ptCount val="5"/>
                <c:pt idx="0">
                  <c:v>37377</c:v>
                </c:pt>
                <c:pt idx="1">
                  <c:v>37408</c:v>
                </c:pt>
                <c:pt idx="2">
                  <c:v>37438</c:v>
                </c:pt>
                <c:pt idx="3">
                  <c:v>37469</c:v>
                </c:pt>
                <c:pt idx="4">
                  <c:v>37500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</c:v>
                </c:pt>
                <c:pt idx="1">
                  <c:v>32</c:v>
                </c:pt>
                <c:pt idx="2">
                  <c:v>28</c:v>
                </c:pt>
                <c:pt idx="3">
                  <c:v>12</c:v>
                </c:pt>
                <c:pt idx="4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59E-4B12-9815-82CE04611ED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cat>
            <c:numRef>
              <c:f>Sheet1!$A$2:$A$6</c:f>
              <c:numCache>
                <c:formatCode>m/d/yyyy</c:formatCode>
                <c:ptCount val="5"/>
                <c:pt idx="0">
                  <c:v>37377</c:v>
                </c:pt>
                <c:pt idx="1">
                  <c:v>37408</c:v>
                </c:pt>
                <c:pt idx="2">
                  <c:v>37438</c:v>
                </c:pt>
                <c:pt idx="3">
                  <c:v>37469</c:v>
                </c:pt>
                <c:pt idx="4">
                  <c:v>37500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12</c:v>
                </c:pt>
                <c:pt idx="1">
                  <c:v>12</c:v>
                </c:pt>
                <c:pt idx="2">
                  <c:v>12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59E-4B12-9815-82CE04611ED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6509135"/>
        <c:axId val="156510799"/>
      </c:areaChart>
      <c:dateAx>
        <c:axId val="156509135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6510799"/>
        <c:crosses val="autoZero"/>
        <c:auto val="1"/>
        <c:lblOffset val="100"/>
        <c:baseTimeUnit val="months"/>
      </c:dateAx>
      <c:valAx>
        <c:axId val="15651079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6509135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IN" sz="1862" b="0" i="0" u="none" strike="noStrike" baseline="0" dirty="0" smtClean="0">
                <a:effectLst/>
              </a:rPr>
              <a:t>Sales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Y-Values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Sheet1!$A$2:$A$4</c:f>
              <c:numCache>
                <c:formatCode>General</c:formatCode>
                <c:ptCount val="3"/>
                <c:pt idx="0">
                  <c:v>0.7</c:v>
                </c:pt>
                <c:pt idx="1">
                  <c:v>1.8</c:v>
                </c:pt>
                <c:pt idx="2">
                  <c:v>2.6</c:v>
                </c:pt>
              </c:numCache>
            </c:numRef>
          </c:xVal>
          <c:yVal>
            <c:numRef>
              <c:f>Sheet1!$B$2:$B$4</c:f>
              <c:numCache>
                <c:formatCode>General</c:formatCode>
                <c:ptCount val="3"/>
                <c:pt idx="0">
                  <c:v>2.7</c:v>
                </c:pt>
                <c:pt idx="1">
                  <c:v>3.2</c:v>
                </c:pt>
                <c:pt idx="2">
                  <c:v>0.8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84B1-425E-AE14-E749510A098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6509967"/>
        <c:axId val="156507471"/>
      </c:scatterChart>
      <c:valAx>
        <c:axId val="156509967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6507471"/>
        <c:crosses val="autoZero"/>
        <c:crossBetween val="midCat"/>
      </c:valAx>
      <c:valAx>
        <c:axId val="15650747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6509967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IN" sz="1862" b="0" i="0" u="none" strike="noStrike" baseline="0" dirty="0" smtClean="0">
                <a:effectLst/>
              </a:rPr>
              <a:t>Sales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ubbleChart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Y-Values</c:v>
                </c:pt>
              </c:strCache>
            </c:strRef>
          </c:tx>
          <c:spPr>
            <a:solidFill>
              <a:schemeClr val="accent1">
                <a:alpha val="75000"/>
              </a:schemeClr>
            </a:solidFill>
            <a:ln>
              <a:noFill/>
            </a:ln>
            <a:effectLst/>
          </c:spPr>
          <c:invertIfNegative val="0"/>
          <c:xVal>
            <c:numRef>
              <c:f>Sheet1!$A$2:$A$4</c:f>
              <c:numCache>
                <c:formatCode>General</c:formatCode>
                <c:ptCount val="3"/>
                <c:pt idx="0">
                  <c:v>0.7</c:v>
                </c:pt>
                <c:pt idx="1">
                  <c:v>1.8</c:v>
                </c:pt>
                <c:pt idx="2">
                  <c:v>2.6</c:v>
                </c:pt>
              </c:numCache>
            </c:numRef>
          </c:xVal>
          <c:yVal>
            <c:numRef>
              <c:f>Sheet1!$B$2:$B$4</c:f>
              <c:numCache>
                <c:formatCode>General</c:formatCode>
                <c:ptCount val="3"/>
                <c:pt idx="0">
                  <c:v>2.7</c:v>
                </c:pt>
                <c:pt idx="1">
                  <c:v>3.2</c:v>
                </c:pt>
                <c:pt idx="2">
                  <c:v>0.8</c:v>
                </c:pt>
              </c:numCache>
            </c:numRef>
          </c:yVal>
          <c:bubbleSize>
            <c:numRef>
              <c:f>Sheet1!$C$2:$C$4</c:f>
              <c:numCache>
                <c:formatCode>General</c:formatCode>
                <c:ptCount val="3"/>
                <c:pt idx="0">
                  <c:v>10</c:v>
                </c:pt>
                <c:pt idx="1">
                  <c:v>4</c:v>
                </c:pt>
                <c:pt idx="2">
                  <c:v>8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00-5C6E-4126-87AE-1174EEE7A44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100"/>
        <c:showNegBubbles val="0"/>
        <c:axId val="146180991"/>
        <c:axId val="146183487"/>
      </c:bubbleChart>
      <c:valAx>
        <c:axId val="146180991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6183487"/>
        <c:crosses val="autoZero"/>
        <c:crossBetween val="midCat"/>
      </c:valAx>
      <c:valAx>
        <c:axId val="14618348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6180991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IN" sz="1862" b="0" i="0" u="none" strike="noStrike" baseline="0" dirty="0" smtClean="0">
                <a:effectLst/>
              </a:rPr>
              <a:t>Sales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ubbleChart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Y-Values</c:v>
                </c:pt>
              </c:strCache>
            </c:strRef>
          </c:tx>
          <c:spPr>
            <a:solidFill>
              <a:schemeClr val="accent1">
                <a:alpha val="75000"/>
              </a:schemeClr>
            </a:solidFill>
            <a:ln>
              <a:noFill/>
            </a:ln>
            <a:effectLst/>
          </c:spPr>
          <c:invertIfNegative val="0"/>
          <c:xVal>
            <c:numRef>
              <c:f>Sheet1!$A$2:$A$4</c:f>
              <c:numCache>
                <c:formatCode>General</c:formatCode>
                <c:ptCount val="3"/>
                <c:pt idx="0">
                  <c:v>0.7</c:v>
                </c:pt>
                <c:pt idx="1">
                  <c:v>1.8</c:v>
                </c:pt>
                <c:pt idx="2">
                  <c:v>2.6</c:v>
                </c:pt>
              </c:numCache>
            </c:numRef>
          </c:xVal>
          <c:yVal>
            <c:numRef>
              <c:f>Sheet1!$B$2:$B$4</c:f>
              <c:numCache>
                <c:formatCode>General</c:formatCode>
                <c:ptCount val="3"/>
                <c:pt idx="0">
                  <c:v>2.7</c:v>
                </c:pt>
                <c:pt idx="1">
                  <c:v>3.2</c:v>
                </c:pt>
                <c:pt idx="2">
                  <c:v>0.8</c:v>
                </c:pt>
              </c:numCache>
            </c:numRef>
          </c:yVal>
          <c:bubbleSize>
            <c:numRef>
              <c:f>Sheet1!$C$2:$C$4</c:f>
              <c:numCache>
                <c:formatCode>General</c:formatCode>
                <c:ptCount val="3"/>
                <c:pt idx="0">
                  <c:v>10</c:v>
                </c:pt>
                <c:pt idx="1">
                  <c:v>4</c:v>
                </c:pt>
                <c:pt idx="2">
                  <c:v>8</c:v>
                </c:pt>
              </c:numCache>
            </c:numRef>
          </c:bubbleSize>
          <c:bubble3D val="1"/>
          <c:extLst>
            <c:ext xmlns:c16="http://schemas.microsoft.com/office/drawing/2014/chart" uri="{C3380CC4-5D6E-409C-BE32-E72D297353CC}">
              <c16:uniqueId val="{00000000-F278-4823-A6A0-1C567242DA5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100"/>
        <c:showNegBubbles val="0"/>
        <c:axId val="146180991"/>
        <c:axId val="146183487"/>
      </c:bubbleChart>
      <c:valAx>
        <c:axId val="146180991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6183487"/>
        <c:crosses val="autoZero"/>
        <c:crossBetween val="midCat"/>
      </c:valAx>
      <c:valAx>
        <c:axId val="14618348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6180991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IN" sz="1862" b="0" i="0" u="none" strike="noStrike" baseline="0" dirty="0" smtClean="0">
                <a:effectLst/>
              </a:rPr>
              <a:t>Sales</a:t>
            </a:r>
            <a:endParaRPr lang="en-IN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radarChart>
        <c:radarStyle val="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m/d/yyyy</c:formatCode>
                <c:ptCount val="5"/>
                <c:pt idx="0">
                  <c:v>37377</c:v>
                </c:pt>
                <c:pt idx="1">
                  <c:v>37408</c:v>
                </c:pt>
                <c:pt idx="2">
                  <c:v>37438</c:v>
                </c:pt>
                <c:pt idx="3">
                  <c:v>37469</c:v>
                </c:pt>
                <c:pt idx="4">
                  <c:v>37500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</c:v>
                </c:pt>
                <c:pt idx="1">
                  <c:v>32</c:v>
                </c:pt>
                <c:pt idx="2">
                  <c:v>28</c:v>
                </c:pt>
                <c:pt idx="3">
                  <c:v>12</c:v>
                </c:pt>
                <c:pt idx="4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A3A-4FA9-9185-5B9B9B08AE2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m/d/yyyy</c:formatCode>
                <c:ptCount val="5"/>
                <c:pt idx="0">
                  <c:v>37377</c:v>
                </c:pt>
                <c:pt idx="1">
                  <c:v>37408</c:v>
                </c:pt>
                <c:pt idx="2">
                  <c:v>37438</c:v>
                </c:pt>
                <c:pt idx="3">
                  <c:v>37469</c:v>
                </c:pt>
                <c:pt idx="4">
                  <c:v>37500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12</c:v>
                </c:pt>
                <c:pt idx="1">
                  <c:v>12</c:v>
                </c:pt>
                <c:pt idx="2">
                  <c:v>12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A3A-4FA9-9185-5B9B9B08AE2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6509967"/>
        <c:axId val="156510383"/>
      </c:radarChart>
      <c:catAx>
        <c:axId val="156509967"/>
        <c:scaling>
          <c:orientation val="minMax"/>
        </c:scaling>
        <c:delete val="0"/>
        <c:axPos val="b"/>
        <c:numFmt formatCode="m/d/yyyy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6510383"/>
        <c:crosses val="autoZero"/>
        <c:auto val="1"/>
        <c:lblAlgn val="ctr"/>
        <c:lblOffset val="100"/>
        <c:noMultiLvlLbl val="0"/>
      </c:catAx>
      <c:valAx>
        <c:axId val="15651038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650996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C04-42AC-9DE6-802C02743ADA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C04-42AC-9DE6-802C02743ADA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C04-42AC-9DE6-802C02743ADA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BC04-42AC-9DE6-802C02743ADA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BC04-42AC-9DE6-802C02743AD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6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>
          <a:alpha val="75000"/>
        </a:schemeClr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>
          <a:alpha val="75000"/>
        </a:schemeClr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>
            <a:alpha val="50000"/>
          </a:schemeClr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6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>
          <a:alpha val="75000"/>
        </a:schemeClr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>
          <a:alpha val="75000"/>
        </a:schemeClr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>
            <a:alpha val="50000"/>
          </a:schemeClr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3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E8670D-DACE-4106-9284-EFC2D346D8FE}" type="datetimeFigureOut">
              <a:rPr lang="en-US" smtClean="0"/>
              <a:t>11/15/2017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FA9D5C-3B56-4225-8FD0-D6D5AB77DF7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23955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5C8D6E-200A-4257-BFED-522F4EBA3D4A}" type="datetimeFigureOut">
              <a:rPr lang="en-US" smtClean="0"/>
              <a:t>11/15/2017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069ADC-C471-4C37-8B9A-09ED8062814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62119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82879" y="91439"/>
            <a:ext cx="8778242" cy="64008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Summarize the slide’s message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C6F76-5EDA-4247-B34D-42592F5122A8}" type="datetime1">
              <a:rPr lang="en-US" smtClean="0"/>
              <a:t>11/15/2017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Rectangle 4"/>
          <p:cNvSpPr/>
          <p:nvPr userDrawn="1"/>
        </p:nvSpPr>
        <p:spPr>
          <a:xfrm rot="5400000">
            <a:off x="-228601" y="378478"/>
            <a:ext cx="640080" cy="66000"/>
          </a:xfrm>
          <a:prstGeom prst="rect">
            <a:avLst/>
          </a:prstGeom>
          <a:solidFill>
            <a:srgbClr val="2018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30690686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822960"/>
          </a:xfrm>
          <a:prstGeom prst="rect">
            <a:avLst/>
          </a:prstGeom>
          <a:solidFill>
            <a:srgbClr val="231F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82879" y="91439"/>
            <a:ext cx="8778242" cy="640080"/>
          </a:xfrm>
          <a:noFill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Summarize the slide’s message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C6F76-5EDA-4247-B34D-42592F5122A8}" type="datetime1">
              <a:rPr lang="en-US" smtClean="0"/>
              <a:t>11/15/2017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5570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Summarize the slide’s message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5DF4A-260C-4E98-8F6D-1C9651FA5C9C}" type="datetime1">
              <a:rPr lang="en-US" smtClean="0"/>
              <a:t>11/15/2017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182879" y="822960"/>
            <a:ext cx="8778242" cy="557784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Rectangle 12"/>
          <p:cNvSpPr/>
          <p:nvPr userDrawn="1"/>
        </p:nvSpPr>
        <p:spPr>
          <a:xfrm rot="5400000">
            <a:off x="-228601" y="378478"/>
            <a:ext cx="640080" cy="66000"/>
          </a:xfrm>
          <a:prstGeom prst="rect">
            <a:avLst/>
          </a:prstGeom>
          <a:solidFill>
            <a:srgbClr val="2018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30335440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82879" y="91439"/>
            <a:ext cx="8778242" cy="64008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Summarize the slide’s message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C6F76-5EDA-4247-B34D-42592F5122A8}" type="datetime1">
              <a:rPr lang="en-US" smtClean="0"/>
              <a:t>11/15/2017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Rectangle 4"/>
          <p:cNvSpPr/>
          <p:nvPr userDrawn="1"/>
        </p:nvSpPr>
        <p:spPr>
          <a:xfrm rot="5400000">
            <a:off x="-228601" y="378478"/>
            <a:ext cx="640080" cy="66000"/>
          </a:xfrm>
          <a:prstGeom prst="rect">
            <a:avLst/>
          </a:prstGeom>
          <a:solidFill>
            <a:srgbClr val="2018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9" name="Left Text Placeholder"/>
          <p:cNvSpPr>
            <a:spLocks noGrp="1"/>
          </p:cNvSpPr>
          <p:nvPr>
            <p:ph sz="quarter" idx="12" hasCustomPrompt="1"/>
          </p:nvPr>
        </p:nvSpPr>
        <p:spPr>
          <a:xfrm>
            <a:off x="182563" y="898524"/>
            <a:ext cx="4297362" cy="5419149"/>
          </a:xfrm>
        </p:spPr>
        <p:txBody>
          <a:bodyPr>
            <a:noAutofit/>
          </a:bodyPr>
          <a:lstStyle>
            <a:lvl1pPr marL="0" indent="0">
              <a:lnSpc>
                <a:spcPct val="110000"/>
              </a:lnSpc>
              <a:spcBef>
                <a:spcPts val="300"/>
              </a:spcBef>
              <a:buNone/>
              <a:defRPr sz="1400"/>
            </a:lvl1pPr>
            <a:lvl2pPr marL="233363" indent="-228600">
              <a:lnSpc>
                <a:spcPct val="110000"/>
              </a:lnSpc>
              <a:spcBef>
                <a:spcPts val="300"/>
              </a:spcBef>
              <a:defRPr sz="1200"/>
            </a:lvl2pPr>
            <a:lvl3pPr marL="344488" indent="-228600">
              <a:lnSpc>
                <a:spcPct val="110000"/>
              </a:lnSpc>
              <a:spcBef>
                <a:spcPts val="300"/>
              </a:spcBef>
              <a:defRPr sz="1100"/>
            </a:lvl3pPr>
            <a:lvl4pPr marL="457200" indent="-228600">
              <a:lnSpc>
                <a:spcPct val="110000"/>
              </a:lnSpc>
              <a:spcBef>
                <a:spcPts val="300"/>
              </a:spcBef>
              <a:defRPr sz="1050"/>
            </a:lvl4pPr>
            <a:lvl5pPr marL="569913" indent="-228600">
              <a:lnSpc>
                <a:spcPct val="110000"/>
              </a:lnSpc>
              <a:spcBef>
                <a:spcPts val="300"/>
              </a:spcBef>
              <a:defRPr sz="1050"/>
            </a:lvl5pPr>
          </a:lstStyle>
          <a:p>
            <a:pPr lvl="0"/>
            <a:r>
              <a:rPr lang="en-US" dirty="0"/>
              <a:t>Enter text here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Right Text Placeholder"/>
          <p:cNvSpPr>
            <a:spLocks noGrp="1"/>
          </p:cNvSpPr>
          <p:nvPr>
            <p:ph sz="quarter" idx="13" hasCustomPrompt="1"/>
          </p:nvPr>
        </p:nvSpPr>
        <p:spPr>
          <a:xfrm>
            <a:off x="4663759" y="898524"/>
            <a:ext cx="4297362" cy="5419149"/>
          </a:xfrm>
        </p:spPr>
        <p:txBody>
          <a:bodyPr>
            <a:noAutofit/>
          </a:bodyPr>
          <a:lstStyle>
            <a:lvl1pPr marL="0" indent="0">
              <a:lnSpc>
                <a:spcPct val="110000"/>
              </a:lnSpc>
              <a:spcBef>
                <a:spcPts val="300"/>
              </a:spcBef>
              <a:buNone/>
              <a:defRPr sz="1400"/>
            </a:lvl1pPr>
            <a:lvl2pPr marL="233363" indent="-228600">
              <a:lnSpc>
                <a:spcPct val="110000"/>
              </a:lnSpc>
              <a:spcBef>
                <a:spcPts val="300"/>
              </a:spcBef>
              <a:defRPr sz="1200"/>
            </a:lvl2pPr>
            <a:lvl3pPr marL="344488" indent="-228600">
              <a:lnSpc>
                <a:spcPct val="110000"/>
              </a:lnSpc>
              <a:spcBef>
                <a:spcPts val="300"/>
              </a:spcBef>
              <a:defRPr sz="1100"/>
            </a:lvl3pPr>
            <a:lvl4pPr marL="457200" indent="-228600">
              <a:lnSpc>
                <a:spcPct val="110000"/>
              </a:lnSpc>
              <a:spcBef>
                <a:spcPts val="300"/>
              </a:spcBef>
              <a:defRPr sz="1050"/>
            </a:lvl4pPr>
            <a:lvl5pPr marL="569913" indent="-228600">
              <a:lnSpc>
                <a:spcPct val="110000"/>
              </a:lnSpc>
              <a:spcBef>
                <a:spcPts val="300"/>
              </a:spcBef>
              <a:defRPr sz="1050"/>
            </a:lvl5pPr>
          </a:lstStyle>
          <a:p>
            <a:pPr lvl="0"/>
            <a:r>
              <a:rPr lang="en-US" dirty="0"/>
              <a:t>Enter text here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480217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82879" y="-701775"/>
            <a:ext cx="8778242" cy="640080"/>
          </a:xfrm>
          <a:noFill/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Summarize the slide’s message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C6F76-5EDA-4247-B34D-42592F5122A8}" type="datetime1">
              <a:rPr lang="en-US" smtClean="0"/>
              <a:t>11/15/2017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0617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o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 rot="5400000">
            <a:off x="-1845129" y="1845113"/>
            <a:ext cx="6858000" cy="3167743"/>
          </a:xfrm>
          <a:prstGeom prst="rect">
            <a:avLst/>
          </a:prstGeom>
          <a:solidFill>
            <a:srgbClr val="231F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82880" y="66498"/>
            <a:ext cx="2802300" cy="640080"/>
          </a:xfrm>
          <a:noFill/>
        </p:spPr>
        <p:txBody>
          <a:bodyPr/>
          <a:lstStyle>
            <a:lvl1pPr>
              <a:lnSpc>
                <a:spcPct val="800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Describe section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13579" y="6492239"/>
            <a:ext cx="1371600" cy="274320"/>
          </a:xfrm>
          <a:noFill/>
        </p:spPr>
        <p:txBody>
          <a:bodyPr/>
          <a:lstStyle/>
          <a:p>
            <a:fld id="{33D6D1A4-82FD-416F-B454-ACF63A7912F0}" type="datetime1">
              <a:rPr lang="en-US" smtClean="0"/>
              <a:pPr/>
              <a:t>11/15/2017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227201" y="6490967"/>
            <a:ext cx="5118776" cy="274320"/>
          </a:xfrm>
          <a:noFill/>
        </p:spPr>
        <p:txBody>
          <a:bodyPr/>
          <a:lstStyle/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879" y="6490967"/>
            <a:ext cx="223176" cy="274320"/>
          </a:xfrm>
          <a:prstGeom prst="rect">
            <a:avLst/>
          </a:prstGeom>
        </p:spPr>
      </p:pic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182563" y="831847"/>
            <a:ext cx="2802616" cy="5543550"/>
          </a:xfrm>
        </p:spPr>
        <p:txBody>
          <a:bodyPr>
            <a:noAutofit/>
          </a:bodyPr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lnSpc>
                <a:spcPct val="110000"/>
              </a:lnSpc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lnSpc>
                <a:spcPct val="110000"/>
              </a:lnSpc>
              <a:buNone/>
              <a:defRPr sz="1200">
                <a:solidFill>
                  <a:schemeClr val="bg1"/>
                </a:solidFill>
              </a:defRPr>
            </a:lvl3pPr>
            <a:lvl4pPr marL="1371600" indent="0">
              <a:lnSpc>
                <a:spcPct val="110000"/>
              </a:lnSpc>
              <a:buNone/>
              <a:defRPr sz="1100">
                <a:solidFill>
                  <a:schemeClr val="bg1"/>
                </a:solidFill>
              </a:defRPr>
            </a:lvl4pPr>
            <a:lvl5pPr marL="1828800" indent="0">
              <a:lnSpc>
                <a:spcPct val="110000"/>
              </a:lnSpc>
              <a:buNone/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Fill in details about the section</a:t>
            </a:r>
          </a:p>
        </p:txBody>
      </p:sp>
    </p:spTree>
    <p:extLst>
      <p:ext uri="{BB962C8B-B14F-4D97-AF65-F5344CB8AC3E}">
        <p14:creationId xmlns:p14="http://schemas.microsoft.com/office/powerpoint/2010/main" val="3854053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-1" y="0"/>
            <a:ext cx="4572000" cy="6858000"/>
          </a:xfrm>
          <a:solidFill>
            <a:srgbClr val="231F74"/>
          </a:solidFill>
        </p:spPr>
        <p:txBody>
          <a:bodyPr anchor="t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54879" y="91439"/>
            <a:ext cx="4206241" cy="64008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984269" y="6492240"/>
            <a:ext cx="1371600" cy="274320"/>
          </a:xfrm>
          <a:noFill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3D6D1A4-82FD-416F-B454-ACF63A7912F0}" type="datetime1">
              <a:rPr lang="en-US" smtClean="0"/>
              <a:pPr/>
              <a:t>11/15/2017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754879" y="6490967"/>
            <a:ext cx="3591098" cy="27432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879" y="6490967"/>
            <a:ext cx="223176" cy="274320"/>
          </a:xfrm>
          <a:prstGeom prst="rect">
            <a:avLst/>
          </a:prstGeom>
        </p:spPr>
      </p:pic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4139072"/>
            <a:ext cx="4572000" cy="1520825"/>
          </a:xfrm>
          <a:solidFill>
            <a:srgbClr val="000000">
              <a:alpha val="50196"/>
            </a:srgbClr>
          </a:solidFill>
        </p:spPr>
        <p:txBody>
          <a:bodyPr anchor="ctr"/>
          <a:lstStyle>
            <a:lvl1pPr marL="0" indent="0" algn="ctr">
              <a:buNone/>
              <a:defRPr b="1" cap="small" baseline="0">
                <a:solidFill>
                  <a:schemeClr val="bg1"/>
                </a:solidFill>
                <a:latin typeface="+mj-l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Name of </a:t>
            </a:r>
            <a:r>
              <a:rPr lang="en-US"/>
              <a:t>the section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68025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bg>
      <p:bgPr>
        <a:solidFill>
          <a:srgbClr val="21197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0" y="4299045"/>
            <a:ext cx="9144000" cy="831542"/>
          </a:xfrm>
          <a:solidFill>
            <a:schemeClr val="bg1"/>
          </a:solidFill>
        </p:spPr>
        <p:txBody>
          <a:bodyPr lIns="182880" anchor="ctr" anchorCtr="0">
            <a:normAutofit/>
          </a:bodyPr>
          <a:lstStyle>
            <a:lvl1pPr algn="l">
              <a:defRPr sz="4000" cap="small" baseline="0">
                <a:latin typeface="+mj-lt"/>
              </a:defRPr>
            </a:lvl1pPr>
          </a:lstStyle>
          <a:p>
            <a:r>
              <a:rPr lang="en-US" dirty="0"/>
              <a:t>Name of the Section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0" y="5130588"/>
            <a:ext cx="9144000" cy="546881"/>
          </a:xfrm>
          <a:solidFill>
            <a:schemeClr val="bg1"/>
          </a:solidFill>
        </p:spPr>
        <p:txBody>
          <a:bodyPr lIns="182880" anchor="ctr" anchorCtr="0"/>
          <a:lstStyle>
            <a:lvl1pPr marL="0" indent="0" algn="l">
              <a:buNone/>
              <a:defRPr sz="24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 Title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879" y="6490967"/>
            <a:ext cx="223176" cy="27432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4EA9854-C19E-4C4C-9137-0D4556CC6316}" type="datetime1">
              <a:rPr lang="en-US" smtClean="0"/>
              <a:t>11/15/2017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29883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2879" y="91439"/>
            <a:ext cx="8778242" cy="640080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879" y="831272"/>
            <a:ext cx="8778242" cy="5576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65513" y="6492240"/>
            <a:ext cx="1371600" cy="274320"/>
          </a:xfrm>
          <a:prstGeom prst="rect">
            <a:avLst/>
          </a:prstGeom>
          <a:solidFill>
            <a:srgbClr val="FFFFFF">
              <a:alpha val="50000"/>
            </a:srgbClr>
          </a:solidFill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D6D1A4-82FD-416F-B454-ACF63A7912F0}" type="datetime1">
              <a:rPr lang="en-US" smtClean="0"/>
              <a:pPr/>
              <a:t>11/15/2017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96570" y="6490967"/>
            <a:ext cx="6449407" cy="274320"/>
          </a:xfrm>
          <a:prstGeom prst="rect">
            <a:avLst/>
          </a:prstGeom>
          <a:solidFill>
            <a:srgbClr val="FFFFFF">
              <a:alpha val="50000"/>
            </a:srgbClr>
          </a:solidFill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879" y="6490967"/>
            <a:ext cx="223176" cy="274320"/>
          </a:xfrm>
          <a:prstGeom prst="rect">
            <a:avLst/>
          </a:prstGeom>
        </p:spPr>
      </p:pic>
      <p:sp>
        <p:nvSpPr>
          <p:cNvPr id="12" name="Slide Number Placeholder 5"/>
          <p:cNvSpPr txBox="1">
            <a:spLocks/>
          </p:cNvSpPr>
          <p:nvPr userDrawn="1"/>
        </p:nvSpPr>
        <p:spPr>
          <a:xfrm>
            <a:off x="8420794" y="6490967"/>
            <a:ext cx="548640" cy="274320"/>
          </a:xfrm>
          <a:prstGeom prst="rect">
            <a:avLst/>
          </a:prstGeom>
          <a:solidFill>
            <a:srgbClr val="211971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0FF8DF3F-F2A3-4961-8A86-E904B528F25E}" type="slidenum">
              <a:rPr lang="en-US" sz="1050" smtClean="0">
                <a:latin typeface="+mn-lt"/>
              </a:rPr>
              <a:pPr algn="r"/>
              <a:t>‹#›</a:t>
            </a:fld>
            <a:endParaRPr lang="en-US" sz="1050" dirty="0">
              <a:latin typeface="+mn-lt"/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182879" y="6803914"/>
            <a:ext cx="8778240" cy="18288"/>
          </a:xfrm>
          <a:prstGeom prst="rect">
            <a:avLst/>
          </a:prstGeom>
          <a:solidFill>
            <a:srgbClr val="2018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1897401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3" r:id="rId2"/>
    <p:sldLayoutId id="2147483668" r:id="rId3"/>
    <p:sldLayoutId id="2147483676" r:id="rId4"/>
    <p:sldLayoutId id="2147483678" r:id="rId5"/>
    <p:sldLayoutId id="2147483672" r:id="rId6"/>
    <p:sldLayoutId id="2147483674" r:id="rId7"/>
    <p:sldLayoutId id="2147483663" r:id="rId8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 cap="sm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BA0B1479-D001-4673-A49B-BDC08A70A4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Input.pptx</a:t>
            </a:r>
          </a:p>
        </p:txBody>
      </p:sp>
    </p:spTree>
    <p:extLst>
      <p:ext uri="{BB962C8B-B14F-4D97-AF65-F5344CB8AC3E}">
        <p14:creationId xmlns:p14="http://schemas.microsoft.com/office/powerpoint/2010/main" val="36362589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Column Bar Chart test Case</a:t>
            </a:r>
            <a:endParaRPr lang="en-IN" dirty="0"/>
          </a:p>
        </p:txBody>
      </p:sp>
      <p:graphicFrame>
        <p:nvGraphicFramePr>
          <p:cNvPr id="5" name="Column Chart"/>
          <p:cNvGraphicFramePr/>
          <p:nvPr>
            <p:extLst>
              <p:ext uri="{D42A27DB-BD31-4B8C-83A1-F6EECF244321}">
                <p14:modId xmlns:p14="http://schemas.microsoft.com/office/powerpoint/2010/main" val="1861091884"/>
              </p:ext>
            </p:extLst>
          </p:nvPr>
        </p:nvGraphicFramePr>
        <p:xfrm>
          <a:off x="379312" y="1110342"/>
          <a:ext cx="8176370" cy="39188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205569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Line </a:t>
            </a:r>
            <a:r>
              <a:rPr lang="en-US" dirty="0" smtClean="0"/>
              <a:t>Chart test </a:t>
            </a:r>
            <a:r>
              <a:rPr lang="en-US" dirty="0"/>
              <a:t>Case</a:t>
            </a:r>
            <a:endParaRPr lang="en-IN" dirty="0"/>
          </a:p>
        </p:txBody>
      </p:sp>
      <p:graphicFrame>
        <p:nvGraphicFramePr>
          <p:cNvPr id="5" name="Line Chart"/>
          <p:cNvGraphicFramePr/>
          <p:nvPr>
            <p:extLst>
              <p:ext uri="{D42A27DB-BD31-4B8C-83A1-F6EECF244321}">
                <p14:modId xmlns:p14="http://schemas.microsoft.com/office/powerpoint/2010/main" val="3695145909"/>
              </p:ext>
            </p:extLst>
          </p:nvPr>
        </p:nvGraphicFramePr>
        <p:xfrm>
          <a:off x="379312" y="889100"/>
          <a:ext cx="8046721" cy="43621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756103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Area </a:t>
            </a:r>
            <a:r>
              <a:rPr lang="en-US" dirty="0" smtClean="0"/>
              <a:t>Chart Test Case</a:t>
            </a:r>
            <a:endParaRPr lang="en-IN" dirty="0"/>
          </a:p>
        </p:txBody>
      </p:sp>
      <p:graphicFrame>
        <p:nvGraphicFramePr>
          <p:cNvPr id="4" name="Area Chart"/>
          <p:cNvGraphicFramePr/>
          <p:nvPr>
            <p:extLst>
              <p:ext uri="{D42A27DB-BD31-4B8C-83A1-F6EECF244321}">
                <p14:modId xmlns:p14="http://schemas.microsoft.com/office/powerpoint/2010/main" val="1986656271"/>
              </p:ext>
            </p:extLst>
          </p:nvPr>
        </p:nvGraphicFramePr>
        <p:xfrm>
          <a:off x="313998" y="1123405"/>
          <a:ext cx="7993979" cy="47129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89184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Scatter Chart </a:t>
            </a:r>
            <a:r>
              <a:rPr lang="en-US" dirty="0" smtClean="0"/>
              <a:t>Test Case</a:t>
            </a:r>
            <a:endParaRPr lang="en-IN" dirty="0"/>
          </a:p>
        </p:txBody>
      </p:sp>
      <p:graphicFrame>
        <p:nvGraphicFramePr>
          <p:cNvPr id="5" name="Scatter Chart"/>
          <p:cNvGraphicFramePr/>
          <p:nvPr>
            <p:extLst>
              <p:ext uri="{D42A27DB-BD31-4B8C-83A1-F6EECF244321}">
                <p14:modId xmlns:p14="http://schemas.microsoft.com/office/powerpoint/2010/main" val="2894588239"/>
              </p:ext>
            </p:extLst>
          </p:nvPr>
        </p:nvGraphicFramePr>
        <p:xfrm>
          <a:off x="379313" y="1123077"/>
          <a:ext cx="8176370" cy="41885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780776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Bubble Chart</a:t>
            </a:r>
            <a:r>
              <a:rPr lang="en-US" dirty="0" smtClean="0"/>
              <a:t> Test Case</a:t>
            </a:r>
            <a:endParaRPr lang="en-IN" dirty="0"/>
          </a:p>
        </p:txBody>
      </p:sp>
      <p:graphicFrame>
        <p:nvGraphicFramePr>
          <p:cNvPr id="4" name="Bubble Chart"/>
          <p:cNvGraphicFramePr/>
          <p:nvPr>
            <p:extLst>
              <p:ext uri="{D42A27DB-BD31-4B8C-83A1-F6EECF244321}">
                <p14:modId xmlns:p14="http://schemas.microsoft.com/office/powerpoint/2010/main" val="3899428715"/>
              </p:ext>
            </p:extLst>
          </p:nvPr>
        </p:nvGraphicFramePr>
        <p:xfrm>
          <a:off x="182879" y="928672"/>
          <a:ext cx="8660675" cy="43229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580917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Bubble Chart – 3D </a:t>
            </a:r>
            <a:r>
              <a:rPr lang="en-US" dirty="0" smtClean="0"/>
              <a:t>Test Case</a:t>
            </a:r>
            <a:endParaRPr lang="en-IN" dirty="0"/>
          </a:p>
        </p:txBody>
      </p:sp>
      <p:graphicFrame>
        <p:nvGraphicFramePr>
          <p:cNvPr id="5" name="Bubble Chart 3D"/>
          <p:cNvGraphicFramePr/>
          <p:nvPr>
            <p:extLst>
              <p:ext uri="{D42A27DB-BD31-4B8C-83A1-F6EECF244321}">
                <p14:modId xmlns:p14="http://schemas.microsoft.com/office/powerpoint/2010/main" val="1636128252"/>
              </p:ext>
            </p:extLst>
          </p:nvPr>
        </p:nvGraphicFramePr>
        <p:xfrm>
          <a:off x="379312" y="1195663"/>
          <a:ext cx="8451179" cy="43229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12014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Radar Chart </a:t>
            </a:r>
            <a:r>
              <a:rPr lang="en-US" dirty="0" smtClean="0"/>
              <a:t>Test Case</a:t>
            </a:r>
            <a:endParaRPr lang="en-IN" dirty="0"/>
          </a:p>
        </p:txBody>
      </p:sp>
      <p:graphicFrame>
        <p:nvGraphicFramePr>
          <p:cNvPr id="4" name="Radar Chart"/>
          <p:cNvGraphicFramePr/>
          <p:nvPr>
            <p:extLst>
              <p:ext uri="{D42A27DB-BD31-4B8C-83A1-F6EECF244321}">
                <p14:modId xmlns:p14="http://schemas.microsoft.com/office/powerpoint/2010/main" val="2922673352"/>
              </p:ext>
            </p:extLst>
          </p:nvPr>
        </p:nvGraphicFramePr>
        <p:xfrm>
          <a:off x="182879" y="1123405"/>
          <a:ext cx="7594131" cy="48712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748329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Donut Chart </a:t>
            </a:r>
            <a:r>
              <a:rPr lang="en-US" dirty="0" smtClean="0"/>
              <a:t>Test Case</a:t>
            </a:r>
            <a:endParaRPr lang="en-IN" dirty="0"/>
          </a:p>
        </p:txBody>
      </p:sp>
      <p:graphicFrame>
        <p:nvGraphicFramePr>
          <p:cNvPr id="5" name="Donut Chart"/>
          <p:cNvGraphicFramePr/>
          <p:nvPr>
            <p:extLst>
              <p:ext uri="{D42A27DB-BD31-4B8C-83A1-F6EECF244321}">
                <p14:modId xmlns:p14="http://schemas.microsoft.com/office/powerpoint/2010/main" val="974113025"/>
              </p:ext>
            </p:extLst>
          </p:nvPr>
        </p:nvGraphicFramePr>
        <p:xfrm>
          <a:off x="287872" y="862204"/>
          <a:ext cx="6585643" cy="49377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909989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Pie </a:t>
            </a:r>
            <a:r>
              <a:rPr lang="en-US" dirty="0"/>
              <a:t>Chart </a:t>
            </a:r>
            <a:r>
              <a:rPr lang="en-US" dirty="0" smtClean="0"/>
              <a:t>Test Case</a:t>
            </a:r>
            <a:endParaRPr lang="en-IN" dirty="0"/>
          </a:p>
        </p:txBody>
      </p:sp>
      <p:graphicFrame>
        <p:nvGraphicFramePr>
          <p:cNvPr id="4" name="Pie Chart"/>
          <p:cNvGraphicFramePr/>
          <p:nvPr>
            <p:extLst>
              <p:ext uri="{D42A27DB-BD31-4B8C-83A1-F6EECF244321}">
                <p14:modId xmlns:p14="http://schemas.microsoft.com/office/powerpoint/2010/main" val="1220711303"/>
              </p:ext>
            </p:extLst>
          </p:nvPr>
        </p:nvGraphicFramePr>
        <p:xfrm>
          <a:off x="353188" y="948648"/>
          <a:ext cx="5629602" cy="48381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773430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Treemap</a:t>
            </a:r>
            <a:r>
              <a:rPr lang="en-US" dirty="0" smtClean="0"/>
              <a:t> Test Case</a:t>
            </a:r>
            <a:endParaRPr lang="en-IN" dirty="0"/>
          </a:p>
        </p:txBody>
      </p:sp>
      <p:sp>
        <p:nvSpPr>
          <p:cNvPr id="5" name="Treemap Rectangle"/>
          <p:cNvSpPr/>
          <p:nvPr/>
        </p:nvSpPr>
        <p:spPr>
          <a:xfrm>
            <a:off x="91439" y="1267096"/>
            <a:ext cx="8961121" cy="50422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372994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127038-139A-43D9-94C3-F3BDB02534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Bar chart</a:t>
            </a:r>
          </a:p>
        </p:txBody>
      </p:sp>
      <p:graphicFrame>
        <p:nvGraphicFramePr>
          <p:cNvPr id="5" name="Bar Chart">
            <a:extLst>
              <a:ext uri="{FF2B5EF4-FFF2-40B4-BE49-F238E27FC236}">
                <a16:creationId xmlns:a16="http://schemas.microsoft.com/office/drawing/2014/main" id="{6396BBDA-CC60-4F8B-AF71-4A14CCDD0FF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44072805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56946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Vertical Bullet Chart Test Case</a:t>
            </a:r>
            <a:endParaRPr lang="en-IN" dirty="0"/>
          </a:p>
        </p:txBody>
      </p:sp>
      <p:sp>
        <p:nvSpPr>
          <p:cNvPr id="5" name="Bullet Rectangle Horizontal"/>
          <p:cNvSpPr/>
          <p:nvPr/>
        </p:nvSpPr>
        <p:spPr>
          <a:xfrm>
            <a:off x="509451" y="2129245"/>
            <a:ext cx="7249886" cy="6400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3113108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Vertical Bullet Chart </a:t>
            </a:r>
            <a:r>
              <a:rPr lang="en-US" dirty="0" smtClean="0"/>
              <a:t>Test Case</a:t>
            </a:r>
            <a:endParaRPr lang="en-IN" dirty="0"/>
          </a:p>
        </p:txBody>
      </p:sp>
      <p:sp>
        <p:nvSpPr>
          <p:cNvPr id="5" name="Bullet Rectangle Vertical"/>
          <p:cNvSpPr/>
          <p:nvPr/>
        </p:nvSpPr>
        <p:spPr>
          <a:xfrm>
            <a:off x="1175656" y="1358536"/>
            <a:ext cx="666207" cy="50422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1351223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heatgrid</a:t>
            </a:r>
            <a:r>
              <a:rPr lang="en-US" dirty="0" smtClean="0"/>
              <a:t> Test Case</a:t>
            </a:r>
            <a:endParaRPr lang="en-IN" dirty="0"/>
          </a:p>
        </p:txBody>
      </p:sp>
      <p:sp>
        <p:nvSpPr>
          <p:cNvPr id="4" name="Heatgrid Rectangle"/>
          <p:cNvSpPr/>
          <p:nvPr/>
        </p:nvSpPr>
        <p:spPr>
          <a:xfrm>
            <a:off x="0" y="1410789"/>
            <a:ext cx="9144000" cy="40364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3219572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Sankey Test Case</a:t>
            </a:r>
            <a:endParaRPr lang="en-IN" dirty="0"/>
          </a:p>
        </p:txBody>
      </p:sp>
      <p:sp>
        <p:nvSpPr>
          <p:cNvPr id="5" name="Sankey Rectangle"/>
          <p:cNvSpPr/>
          <p:nvPr/>
        </p:nvSpPr>
        <p:spPr>
          <a:xfrm>
            <a:off x="182879" y="1463039"/>
            <a:ext cx="8764688" cy="40364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3699271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Calendarmap</a:t>
            </a:r>
            <a:r>
              <a:rPr lang="en-US" dirty="0" smtClean="0"/>
              <a:t> Test Case</a:t>
            </a:r>
            <a:endParaRPr lang="en-IN" dirty="0"/>
          </a:p>
        </p:txBody>
      </p:sp>
      <p:sp>
        <p:nvSpPr>
          <p:cNvPr id="5" name="Calendar Rectangle"/>
          <p:cNvSpPr/>
          <p:nvPr/>
        </p:nvSpPr>
        <p:spPr>
          <a:xfrm>
            <a:off x="0" y="1724298"/>
            <a:ext cx="9144000" cy="40364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1800377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Invalid Input for Custom Charts</a:t>
            </a:r>
            <a:endParaRPr lang="en-IN" dirty="0"/>
          </a:p>
        </p:txBody>
      </p:sp>
      <p:sp>
        <p:nvSpPr>
          <p:cNvPr id="2" name="Invalid Input"/>
          <p:cNvSpPr/>
          <p:nvPr/>
        </p:nvSpPr>
        <p:spPr>
          <a:xfrm>
            <a:off x="2704010" y="2612571"/>
            <a:ext cx="2717075" cy="245581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456718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Replicating slide</a:t>
            </a:r>
            <a:endParaRPr lang="en-IN" dirty="0"/>
          </a:p>
        </p:txBody>
      </p:sp>
      <p:sp>
        <p:nvSpPr>
          <p:cNvPr id="7" name="sales-text">
            <a:extLst>
              <a:ext uri="{FF2B5EF4-FFF2-40B4-BE49-F238E27FC236}">
                <a16:creationId xmlns:a16="http://schemas.microsoft.com/office/drawing/2014/main" id="{D1F70264-9FB0-4F42-BFC9-00360C7355CD}"/>
              </a:ext>
            </a:extLst>
          </p:cNvPr>
          <p:cNvSpPr txBox="1">
            <a:spLocks/>
          </p:cNvSpPr>
          <p:nvPr/>
        </p:nvSpPr>
        <p:spPr>
          <a:xfrm>
            <a:off x="182879" y="966652"/>
            <a:ext cx="8778242" cy="557784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Bullet points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31755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Text Style Test</a:t>
            </a:r>
            <a:endParaRPr lang="en-IN" dirty="0"/>
          </a:p>
        </p:txBody>
      </p:sp>
      <p:sp>
        <p:nvSpPr>
          <p:cNvPr id="2" name="Text 1"/>
          <p:cNvSpPr txBox="1"/>
          <p:nvPr/>
        </p:nvSpPr>
        <p:spPr>
          <a:xfrm>
            <a:off x="653143" y="1397726"/>
            <a:ext cx="20247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/>
              <a:t>Sample text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8079456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 Test</a:t>
            </a:r>
            <a:endParaRPr lang="en-IN" dirty="0"/>
          </a:p>
        </p:txBody>
      </p:sp>
      <p:grpSp>
        <p:nvGrpSpPr>
          <p:cNvPr id="4" name="Group 1"/>
          <p:cNvGrpSpPr/>
          <p:nvPr/>
        </p:nvGrpSpPr>
        <p:grpSpPr>
          <a:xfrm>
            <a:off x="2084004" y="1776547"/>
            <a:ext cx="2945196" cy="3487783"/>
            <a:chOff x="9596917" y="5169410"/>
            <a:chExt cx="913007" cy="1141286"/>
          </a:xfrm>
        </p:grpSpPr>
        <p:pic>
          <p:nvPicPr>
            <p:cNvPr id="5" name="Picture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667444" y="5169410"/>
              <a:ext cx="771956" cy="771954"/>
            </a:xfrm>
            <a:prstGeom prst="rect">
              <a:avLst/>
            </a:prstGeom>
          </p:spPr>
        </p:pic>
        <p:sp>
          <p:nvSpPr>
            <p:cNvPr id="6" name="Caption"/>
            <p:cNvSpPr txBox="1"/>
            <p:nvPr/>
          </p:nvSpPr>
          <p:spPr>
            <a:xfrm>
              <a:off x="9596917" y="5941364"/>
              <a:ext cx="9130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N" dirty="0" smtClean="0"/>
                <a:t>Caption</a:t>
              </a:r>
              <a:endParaRPr lang="en-IN" dirty="0"/>
            </a:p>
          </p:txBody>
        </p:sp>
      </p:grpSp>
    </p:spTree>
    <p:extLst>
      <p:ext uri="{BB962C8B-B14F-4D97-AF65-F5344CB8AC3E}">
        <p14:creationId xmlns:p14="http://schemas.microsoft.com/office/powerpoint/2010/main" val="18548841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Stack Elements Test</a:t>
            </a:r>
            <a:endParaRPr lang="en-IN" dirty="0"/>
          </a:p>
        </p:txBody>
      </p:sp>
      <p:sp>
        <p:nvSpPr>
          <p:cNvPr id="7" name="TextBox 1"/>
          <p:cNvSpPr txBox="1"/>
          <p:nvPr/>
        </p:nvSpPr>
        <p:spPr>
          <a:xfrm>
            <a:off x="379312" y="1084217"/>
            <a:ext cx="28514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 smtClean="0"/>
              <a:t>Sales Category, Total Sales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5920051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Replace Text Example</a:t>
            </a:r>
            <a:endParaRPr lang="en-IN" dirty="0"/>
          </a:p>
        </p:txBody>
      </p:sp>
      <p:sp>
        <p:nvSpPr>
          <p:cNvPr id="7" name="TextBox 1"/>
          <p:cNvSpPr txBox="1"/>
          <p:nvPr/>
        </p:nvSpPr>
        <p:spPr>
          <a:xfrm>
            <a:off x="379312" y="1084217"/>
            <a:ext cx="1095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 smtClean="0"/>
              <a:t>Old </a:t>
            </a:r>
            <a:r>
              <a:rPr lang="en-IN" b="1" dirty="0" smtClean="0"/>
              <a:t>Title</a:t>
            </a:r>
            <a:endParaRPr lang="en-IN" b="1" dirty="0"/>
          </a:p>
        </p:txBody>
      </p:sp>
    </p:spTree>
    <p:extLst>
      <p:ext uri="{BB962C8B-B14F-4D97-AF65-F5344CB8AC3E}">
        <p14:creationId xmlns:p14="http://schemas.microsoft.com/office/powerpoint/2010/main" val="31990118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Css</a:t>
            </a:r>
            <a:r>
              <a:rPr lang="en-US" dirty="0" smtClean="0"/>
              <a:t> test Case</a:t>
            </a:r>
            <a:endParaRPr lang="en-IN" dirty="0"/>
          </a:p>
        </p:txBody>
      </p:sp>
      <p:sp>
        <p:nvSpPr>
          <p:cNvPr id="2" name="Rectangle 1"/>
          <p:cNvSpPr/>
          <p:nvPr/>
        </p:nvSpPr>
        <p:spPr>
          <a:xfrm>
            <a:off x="613954" y="1240971"/>
            <a:ext cx="5381897" cy="244275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94195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Table test Case</a:t>
            </a:r>
            <a:endParaRPr lang="en-IN" dirty="0"/>
          </a:p>
        </p:txBody>
      </p:sp>
      <p:graphicFrame>
        <p:nvGraphicFramePr>
          <p:cNvPr id="4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6696467"/>
              </p:ext>
            </p:extLst>
          </p:nvPr>
        </p:nvGraphicFramePr>
        <p:xfrm>
          <a:off x="182879" y="1109617"/>
          <a:ext cx="1504406" cy="6023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4406">
                  <a:extLst>
                    <a:ext uri="{9D8B030D-6E8A-4147-A177-3AD203B41FA5}">
                      <a16:colId xmlns:a16="http://schemas.microsoft.com/office/drawing/2014/main" val="86986231"/>
                    </a:ext>
                  </a:extLst>
                </a:gridCol>
              </a:tblGrid>
              <a:tr h="301171">
                <a:tc>
                  <a:txBody>
                    <a:bodyPr/>
                    <a:lstStyle/>
                    <a:p>
                      <a:pPr algn="ctr"/>
                      <a:r>
                        <a:rPr lang="en-IN" sz="1100" dirty="0" smtClean="0"/>
                        <a:t>column</a:t>
                      </a:r>
                      <a:endParaRPr lang="en-IN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4187066"/>
                  </a:ext>
                </a:extLst>
              </a:tr>
              <a:tr h="301171">
                <a:tc>
                  <a:txBody>
                    <a:bodyPr/>
                    <a:lstStyle/>
                    <a:p>
                      <a:pPr algn="ctr"/>
                      <a:r>
                        <a:rPr lang="en-IN" sz="1200" dirty="0" smtClean="0"/>
                        <a:t>row</a:t>
                      </a:r>
                      <a:endParaRPr lang="en-IN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93483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15819945"/>
      </p:ext>
    </p:extLst>
  </p:cSld>
  <p:clrMapOvr>
    <a:masterClrMapping/>
  </p:clrMapOvr>
</p:sld>
</file>

<file path=ppt/theme/theme1.xml><?xml version="1.0" encoding="utf-8"?>
<a:theme xmlns:a="http://schemas.openxmlformats.org/drawingml/2006/main" name="Gramener 2017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Gramener">
      <a:majorFont>
        <a:latin typeface="Century Gothic"/>
        <a:ea typeface=""/>
        <a:cs typeface=""/>
      </a:majorFont>
      <a:minorFont>
        <a:latin typeface="Segoe UI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lank.potx" id="{032D8077-F0E9-4B18-8884-CAD620914ADB}" vid="{6290A279-D22D-4CD9-A01B-F2E839E4A74F}"/>
    </a:ext>
  </a:extLst>
</a:theme>
</file>

<file path=ppt/theme/theme2.xml><?xml version="1.0" encoding="utf-8"?>
<a:theme xmlns:a="http://schemas.openxmlformats.org/drawingml/2006/main" name="Office Theme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Gramener">
      <a:majorFont>
        <a:latin typeface="Century Gothic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Gramener">
      <a:majorFont>
        <a:latin typeface="Century Gothic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58</TotalTime>
  <Words>115</Words>
  <Application>Microsoft Office PowerPoint</Application>
  <PresentationFormat>On-screen Show (4:3)</PresentationFormat>
  <Paragraphs>42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9" baseType="lpstr">
      <vt:lpstr>Arial</vt:lpstr>
      <vt:lpstr>Century Gothic</vt:lpstr>
      <vt:lpstr>Segoe UI</vt:lpstr>
      <vt:lpstr>Gramener 2017</vt:lpstr>
      <vt:lpstr>Input.pptx</vt:lpstr>
      <vt:lpstr>Bar chart</vt:lpstr>
      <vt:lpstr>Replicating slide</vt:lpstr>
      <vt:lpstr>Text Style Test</vt:lpstr>
      <vt:lpstr>Group Test</vt:lpstr>
      <vt:lpstr>Stack Elements Test</vt:lpstr>
      <vt:lpstr>Replace Text Example</vt:lpstr>
      <vt:lpstr>Css test Case</vt:lpstr>
      <vt:lpstr>Table test Case</vt:lpstr>
      <vt:lpstr>Column Bar Chart test Case</vt:lpstr>
      <vt:lpstr>Line Chart test Case</vt:lpstr>
      <vt:lpstr>Area Chart Test Case</vt:lpstr>
      <vt:lpstr>Scatter Chart Test Case</vt:lpstr>
      <vt:lpstr>Bubble Chart Test Case</vt:lpstr>
      <vt:lpstr>Bubble Chart – 3D Test Case</vt:lpstr>
      <vt:lpstr>Radar Chart Test Case</vt:lpstr>
      <vt:lpstr>Donut Chart Test Case</vt:lpstr>
      <vt:lpstr>Pie Chart Test Case</vt:lpstr>
      <vt:lpstr>Treemap Test Case</vt:lpstr>
      <vt:lpstr>Vertical Bullet Chart Test Case</vt:lpstr>
      <vt:lpstr>Vertical Bullet Chart Test Case</vt:lpstr>
      <vt:lpstr>heatgrid Test Case</vt:lpstr>
      <vt:lpstr>Sankey Test Case</vt:lpstr>
      <vt:lpstr>Calendarmap Test Case</vt:lpstr>
      <vt:lpstr>Invalid Input for Custom Charts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Input.pptx</dc:title>
  <dc:subject/>
  <dc:creator>Anand S</dc:creator>
  <cp:keywords/>
  <dc:description/>
  <cp:lastModifiedBy>Gramener</cp:lastModifiedBy>
  <cp:revision>58</cp:revision>
  <dcterms:created xsi:type="dcterms:W3CDTF">2017-11-09T05:20:38Z</dcterms:created>
  <dcterms:modified xsi:type="dcterms:W3CDTF">2017-11-15T13:50:10Z</dcterms:modified>
  <cp:category/>
</cp:coreProperties>
</file>