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_rels/presentation.xml.rels" ContentType="application/vnd.openxmlformats-package.relationshi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pl-PL" sz="4400" spc="-1" strike="noStrike">
                <a:solidFill>
                  <a:srgbClr val="000000"/>
                </a:solidFill>
                <a:latin typeface="Arial"/>
              </a:rPr>
              <a:t>Click to move the slide</a:t>
            </a:r>
            <a:endParaRPr b="0" lang="pl-P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pl-PL" sz="2000" spc="-1" strike="noStrike">
                <a:solidFill>
                  <a:srgbClr val="000000"/>
                </a:solidFill>
                <a:latin typeface="Arial"/>
              </a:rPr>
              <a:t>Click to edit the notes format</a:t>
            </a:r>
            <a:endParaRPr b="0" lang="pl-PL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D53A2FC4-678D-4040-BD61-0EB003426386}" type="slidenum"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"/>
          <p:cNvSpPr txBox="1"/>
          <p:nvPr/>
        </p:nvSpPr>
        <p:spPr>
          <a:xfrm>
            <a:off x="720000" y="4320000"/>
            <a:ext cx="6480000" cy="216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Do not give the headcount number if anyone asks. Legal has not signed it off.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AC322C7-047A-4BAA-A56C-9073DD832AD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l-PL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l-P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l-PL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72418AB-2F5F-4A9F-8D55-21038FE19A3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pl-PL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pl-PL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pl-PL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pl-PL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pl-PL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pl-PL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pl-PL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pl-PL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pl-PL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pl-PL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pl-PL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CBF495DA-8DAE-4E77-A3DB-1B47665318BF}" type="slidenum">
              <a:rPr b="0" lang="pl-PL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pl-PL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"/>
          <p:cNvSpPr txBox="1"/>
          <p:nvPr/>
        </p:nvSpPr>
        <p:spPr>
          <a:xfrm>
            <a:off x="720000" y="72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Q3 board review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"/>
          <p:cNvSpPr txBox="1"/>
          <p:nvPr/>
        </p:nvSpPr>
        <p:spPr>
          <a:xfrm>
            <a:off x="720000" y="216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Revenue held. Two contracts renewed on the same terms.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"/>
          <p:cNvSpPr txBox="1"/>
          <p:nvPr/>
        </p:nvSpPr>
        <p:spPr>
          <a:xfrm>
            <a:off x="720000" y="72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Redundancies - draft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"/>
          <p:cNvSpPr txBox="1"/>
          <p:nvPr/>
        </p:nvSpPr>
        <p:spPr>
          <a:xfrm>
            <a:off x="720000" y="216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41 roles, mostly Warsaw. Announce after the results, not before.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"/>
          <p:cNvSpPr txBox="1"/>
          <p:nvPr/>
        </p:nvSpPr>
        <p:spPr>
          <a:xfrm>
            <a:off x="720000" y="72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Outlook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"/>
          <p:cNvSpPr txBox="1"/>
          <p:nvPr/>
        </p:nvSpPr>
        <p:spPr>
          <a:xfrm>
            <a:off x="720000" y="2160000"/>
            <a:ext cx="792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noAutofit/>
          </a:bodyPr>
          <a:p>
            <a:r>
              <a:rPr b="0" lang="pl-PL" sz="1800" spc="-1" strike="noStrike">
                <a:solidFill>
                  <a:srgbClr val="000000"/>
                </a:solidFill>
                <a:latin typeface="Arial"/>
              </a:rPr>
              <a:t>Guidance unchanged.</a:t>
            </a: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LibreOffice/24.2.7.2$Linux_X86_64 LibreOffice_project/420$Build-2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Halina Probna-Test</dc:creator>
  <dc:description/>
  <dc:language>pl-PL</dc:language>
  <cp:lastModifiedBy/>
  <cp:revision>0</cp:revision>
  <dc:subject/>
  <dc:title/>
</cp:coreProperties>
</file>