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3" r:id="rId4"/>
    <p:sldMasterId id="2147483866" r:id="rId5"/>
    <p:sldMasterId id="2147483843" r:id="rId6"/>
  </p:sldMasterIdLst>
  <p:notesMasterIdLst>
    <p:notesMasterId r:id="rId32"/>
  </p:notesMasterIdLst>
  <p:handoutMasterIdLst>
    <p:handoutMasterId r:id="rId33"/>
  </p:handoutMasterIdLst>
  <p:sldIdLst>
    <p:sldId id="256" r:id="rId13"/>
  </p:sldIdLst>
  <p:sldSz cx="9144000" cy="5143500" type="screen16x9"/>
  <p:notesSz cx="6858000" cy="9144000"/>
  <p:defaultTextStyle>
    <a:defPPr>
      <a:defRPr lang="en-US"/>
    </a:defPPr>
    <a:lvl1pPr marL="0" algn="l" defTabSz="685783" rtl="0" eaLnBrk="1" latinLnBrk="0" hangingPunct="1">
      <a:defRPr sz="1350" kern="1200">
        <a:solidFill>
          <a:schemeClr val="tx1"/>
        </a:solidFill>
        <a:latin typeface="+mn-lt"/>
        <a:ea typeface="+mn-ea"/>
        <a:cs typeface="+mn-cs"/>
      </a:defRPr>
    </a:lvl1pPr>
    <a:lvl2pPr marL="342892" algn="l" defTabSz="685783" rtl="0" eaLnBrk="1" latinLnBrk="0" hangingPunct="1">
      <a:defRPr sz="1350" kern="1200">
        <a:solidFill>
          <a:schemeClr val="tx1"/>
        </a:solidFill>
        <a:latin typeface="+mn-lt"/>
        <a:ea typeface="+mn-ea"/>
        <a:cs typeface="+mn-cs"/>
      </a:defRPr>
    </a:lvl2pPr>
    <a:lvl3pPr marL="685783" algn="l" defTabSz="685783" rtl="0" eaLnBrk="1" latinLnBrk="0" hangingPunct="1">
      <a:defRPr sz="1350" kern="1200">
        <a:solidFill>
          <a:schemeClr val="tx1"/>
        </a:solidFill>
        <a:latin typeface="+mn-lt"/>
        <a:ea typeface="+mn-ea"/>
        <a:cs typeface="+mn-cs"/>
      </a:defRPr>
    </a:lvl3pPr>
    <a:lvl4pPr marL="1028675" algn="l" defTabSz="685783" rtl="0" eaLnBrk="1" latinLnBrk="0" hangingPunct="1">
      <a:defRPr sz="1350" kern="1200">
        <a:solidFill>
          <a:schemeClr val="tx1"/>
        </a:solidFill>
        <a:latin typeface="+mn-lt"/>
        <a:ea typeface="+mn-ea"/>
        <a:cs typeface="+mn-cs"/>
      </a:defRPr>
    </a:lvl4pPr>
    <a:lvl5pPr marL="1371566" algn="l" defTabSz="685783" rtl="0" eaLnBrk="1" latinLnBrk="0" hangingPunct="1">
      <a:defRPr sz="1350" kern="1200">
        <a:solidFill>
          <a:schemeClr val="tx1"/>
        </a:solidFill>
        <a:latin typeface="+mn-lt"/>
        <a:ea typeface="+mn-ea"/>
        <a:cs typeface="+mn-cs"/>
      </a:defRPr>
    </a:lvl5pPr>
    <a:lvl6pPr marL="1714457" algn="l" defTabSz="685783" rtl="0" eaLnBrk="1" latinLnBrk="0" hangingPunct="1">
      <a:defRPr sz="1350" kern="1200">
        <a:solidFill>
          <a:schemeClr val="tx1"/>
        </a:solidFill>
        <a:latin typeface="+mn-lt"/>
        <a:ea typeface="+mn-ea"/>
        <a:cs typeface="+mn-cs"/>
      </a:defRPr>
    </a:lvl6pPr>
    <a:lvl7pPr marL="2057348" algn="l" defTabSz="685783" rtl="0" eaLnBrk="1" latinLnBrk="0" hangingPunct="1">
      <a:defRPr sz="1350" kern="1200">
        <a:solidFill>
          <a:schemeClr val="tx1"/>
        </a:solidFill>
        <a:latin typeface="+mn-lt"/>
        <a:ea typeface="+mn-ea"/>
        <a:cs typeface="+mn-cs"/>
      </a:defRPr>
    </a:lvl7pPr>
    <a:lvl8pPr marL="2400240" algn="l" defTabSz="685783" rtl="0" eaLnBrk="1" latinLnBrk="0" hangingPunct="1">
      <a:defRPr sz="1350" kern="1200">
        <a:solidFill>
          <a:schemeClr val="tx1"/>
        </a:solidFill>
        <a:latin typeface="+mn-lt"/>
        <a:ea typeface="+mn-ea"/>
        <a:cs typeface="+mn-cs"/>
      </a:defRPr>
    </a:lvl8pPr>
    <a:lvl9pPr marL="2743132" algn="l" defTabSz="685783" rtl="0" eaLnBrk="1" latinLnBrk="0" hangingPunct="1">
      <a:defRPr sz="1350" kern="1200">
        <a:solidFill>
          <a:schemeClr val="tx1"/>
        </a:solidFill>
        <a:latin typeface="+mn-lt"/>
        <a:ea typeface="+mn-ea"/>
        <a:cs typeface="+mn-cs"/>
      </a:defRPr>
    </a:lvl9pPr>
  </p:defaultTextStyle>
  <p:extLst>
    <p:ext uri="{521415D9-36F7-43E2-AB2F-B90AF26B5E84}">
      <p14:sectionLst xmlns:p14="http://schemas.microsoft.com/office/powerpoint/2010/main">
        <p14:section name="Slide templates" id="{7DD0B69D-9948-46F3-B07D-8BF81D90CAFD}">
          <p14:sldIdLst>
            <p14:sldId id="256"/>
            <p14:sldId id="257"/>
            <p14:sldId id="258"/>
            <p14:sldId id="259"/>
            <p14:sldId id="260"/>
            <p14:sldId id="261"/>
            <p14:sldId id="262"/>
            <p14:sldId id="263"/>
            <p14:sldId id="264"/>
            <p14:sldId id="265"/>
            <p14:sldId id="266"/>
            <p14:sldId id="267"/>
            <p14:sldId id="268"/>
            <p14:sldId id="269"/>
            <p14:sldId id="270"/>
            <p14:sldId id="271"/>
            <p14:sldId id="272"/>
            <p14:sldId id="273"/>
            <p14:sldId id="274"/>
            <p14:sldId id="275"/>
            <p14:sldId id="276"/>
            <p14:sldId id="277"/>
            <p14:sldId id="278"/>
            <p14:sldId id="279"/>
            <p14:sldId id="280"/>
          </p14:sldIdLst>
        </p14:section>
      </p14:sectionLst>
    </p:ex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5825"/>
    <a:srgbClr val="C94C4C"/>
    <a:srgbClr val="0C604C"/>
    <a:srgbClr val="9A84B2"/>
    <a:srgbClr val="F4AE3D"/>
    <a:srgbClr val="2B7288"/>
    <a:srgbClr val="1F7791"/>
    <a:srgbClr val="10746A"/>
    <a:srgbClr val="1C3D74"/>
    <a:srgbClr val="EC008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3201" autoAdjust="0"/>
    <p:restoredTop sz="86533" autoAdjust="0"/>
  </p:normalViewPr>
  <p:slideViewPr>
    <p:cSldViewPr snapToGrid="0" snapToObjects="1">
      <p:cViewPr varScale="1">
        <p:scale>
          <a:sx n="134" d="100"/>
          <a:sy n="134" d="100"/>
        </p:scale>
        <p:origin x="184" y="344"/>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55" d="100"/>
          <a:sy n="55" d="100"/>
        </p:scale>
        <p:origin x="2604" y="28"/>
      </p:cViewPr>
      <p:guideLst/>
    </p:cSldViewPr>
  </p:notesViewPr>
  <p:gridSpacing cx="72008" cy="72008"/>
</p:viewPr>
</file>

<file path=ppt/_rels/presentation.xml.rels><?xml version='1.0' encoding='UTF-8' standalone='yes'?>
<Relationships xmlns="http://schemas.openxmlformats.org/package/2006/relationships"><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Master" Target="slideMasters/slideMaster2.xml"/><Relationship Id="rId6" Type="http://schemas.openxmlformats.org/officeDocument/2006/relationships/slideMaster" Target="slideMasters/slideMaster3.xml"/><Relationship Id="rId13" Type="http://schemas.openxmlformats.org/officeDocument/2006/relationships/slide" Target="slides/slide1.xml"/><Relationship Id="rId32" Type="http://schemas.openxmlformats.org/officeDocument/2006/relationships/notesMaster" Target="notesMasters/notesMaster1.xml"/><Relationship Id="rId33" Type="http://schemas.openxmlformats.org/officeDocument/2006/relationships/handoutMaster" Target="handoutMasters/handoutMaster1.xml"/><Relationship Id="rId34" Type="http://schemas.openxmlformats.org/officeDocument/2006/relationships/presProps" Target="presProps.xml"/><Relationship Id="rId35" Type="http://schemas.openxmlformats.org/officeDocument/2006/relationships/viewProps" Target="viewProps.xml"/><Relationship Id="rId36" Type="http://schemas.openxmlformats.org/officeDocument/2006/relationships/theme" Target="theme/theme1.xml"/><Relationship Id="rId3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microsoft.com/office/2011/relationships/chartStyle" Target="style1.xml"/><Relationship Id="rId2" Type="http://schemas.microsoft.com/office/2011/relationships/chartColorStyle" Target="colors1.xml"/><Relationship Id="rId3"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microsoft.com/office/2011/relationships/chartStyle" Target="style2.xml"/><Relationship Id="rId2" Type="http://schemas.microsoft.com/office/2011/relationships/chartColorStyle" Target="colors2.xml"/><Relationship Id="rId3"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microsoft.com/office/2011/relationships/chartStyle" Target="style3.xml"/><Relationship Id="rId2" Type="http://schemas.microsoft.com/office/2011/relationships/chartColorStyle" Target="colors3.xml"/><Relationship Id="rId3"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0"/>
          <a:lstStyle/>
          <a:p>
            <a:pPr>
              <a:defRPr sz="1400" b="0" i="0" u="none" strike="noStrike" kern="1200" spc="0" baseline="0">
                <a:solidFill>
                  <a:srgbClr val="001B71"/>
                </a:solidFill>
                <a:latin typeface="Arial" panose="020B0604020202020204" pitchFamily="34" charset="0"/>
                <a:ea typeface="+mn-ea"/>
                <a:cs typeface="Arial" panose="020B0604020202020204" pitchFamily="34" charset="0"/>
              </a:defRPr>
            </a:pPr>
            <a:r>
              <a:rPr lang="en-US" sz="1400" b="1" i="0" dirty="0">
                <a:solidFill>
                  <a:srgbClr val="001B71"/>
                </a:solidFill>
                <a:latin typeface="Arial" panose="020B0604020202020204" pitchFamily="34" charset="0"/>
                <a:cs typeface="Arial" panose="020B0604020202020204" pitchFamily="34" charset="0"/>
              </a:rPr>
              <a:t>Example</a:t>
            </a:r>
          </a:p>
        </c:rich>
      </c:tx>
      <c:layout>
        <c:manualLayout>
          <c:xMode val="edge"/>
          <c:yMode val="edge"/>
          <c:x val="0.30859996977948773"/>
          <c:y val="1.4467262737367422E-3"/>
        </c:manualLayout>
      </c:layout>
      <c:overlay val="0"/>
      <c:spPr>
        <a:noFill/>
        <a:ln>
          <a:noFill/>
        </a:ln>
        <a:effectLst/>
      </c:spPr>
      <c:txPr>
        <a:bodyPr rot="0" spcFirstLastPara="1" vertOverflow="ellipsis" vert="horz" wrap="square" anchor="ctr" anchorCtr="0"/>
        <a:lstStyle/>
        <a:p>
          <a:pPr>
            <a:defRPr sz="1400" b="0" i="0" u="none" strike="noStrike" kern="1200" spc="0" baseline="0">
              <a:solidFill>
                <a:srgbClr val="001B71"/>
              </a:solidFill>
              <a:latin typeface="Arial" panose="020B0604020202020204" pitchFamily="34" charset="0"/>
              <a:ea typeface="+mn-ea"/>
              <a:cs typeface="Arial" panose="020B0604020202020204" pitchFamily="34" charset="0"/>
            </a:defRPr>
          </a:pPr>
          <a:endParaRPr lang="en-US"/>
        </a:p>
      </c:txPr>
    </c:title>
    <c:autoTitleDeleted val="0"/>
    <c:plotArea>
      <c:layout>
        <c:manualLayout>
          <c:layoutTarget val="inner"/>
          <c:xMode val="edge"/>
          <c:yMode val="edge"/>
          <c:x val="5.5009355875836059E-2"/>
          <c:y val="0.13986788302602043"/>
          <c:w val="0.67931177666812181"/>
          <c:h val="0.76021553992215929"/>
        </c:manualLayout>
      </c:layout>
      <c:doughnut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CCA9-4D25-9A08-E785591F912F}"/>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CCA9-4D25-9A08-E785591F912F}"/>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CCA9-4D25-9A08-E785591F912F}"/>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CCA9-4D25-9A08-E785591F912F}"/>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CCA9-4D25-9A08-E785591F912F}"/>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CCA9-4D25-9A08-E785591F912F}"/>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CCA9-4D25-9A08-E785591F912F}"/>
              </c:ext>
            </c:extLst>
          </c:dPt>
          <c:cat>
            <c:strRef>
              <c:f>Sheet1!$A$2:$A$8</c:f>
              <c:strCache>
                <c:ptCount val="7"/>
                <c:pt idx="0">
                  <c:v>Lorem ipsum</c:v>
                </c:pt>
                <c:pt idx="1">
                  <c:v>Lorem ipsum</c:v>
                </c:pt>
                <c:pt idx="2">
                  <c:v>Lorem ipsum</c:v>
                </c:pt>
                <c:pt idx="3">
                  <c:v>Lorem ipsum</c:v>
                </c:pt>
                <c:pt idx="4">
                  <c:v>Lorem ipsum</c:v>
                </c:pt>
                <c:pt idx="5">
                  <c:v>Lorem ipsum</c:v>
                </c:pt>
                <c:pt idx="6">
                  <c:v>Lorem ipsum</c:v>
                </c:pt>
              </c:strCache>
            </c:strRef>
          </c:cat>
          <c:val>
            <c:numRef>
              <c:f>Sheet1!$B$2:$B$8</c:f>
              <c:numCache>
                <c:formatCode>General</c:formatCode>
                <c:ptCount val="7"/>
                <c:pt idx="0">
                  <c:v>8</c:v>
                </c:pt>
                <c:pt idx="1">
                  <c:v>6</c:v>
                </c:pt>
                <c:pt idx="2">
                  <c:v>4</c:v>
                </c:pt>
                <c:pt idx="3">
                  <c:v>3</c:v>
                </c:pt>
                <c:pt idx="4">
                  <c:v>2</c:v>
                </c:pt>
                <c:pt idx="5">
                  <c:v>1</c:v>
                </c:pt>
                <c:pt idx="6">
                  <c:v>0.5</c:v>
                </c:pt>
              </c:numCache>
            </c:numRef>
          </c:val>
          <c:extLst>
            <c:ext xmlns:c16="http://schemas.microsoft.com/office/drawing/2014/chart" uri="{C3380CC4-5D6E-409C-BE32-E72D297353CC}">
              <c16:uniqueId val="{0000000E-CCA9-4D25-9A08-E785591F912F}"/>
            </c:ext>
          </c:extLst>
        </c:ser>
        <c:dLbls>
          <c:showLegendKey val="0"/>
          <c:showVal val="0"/>
          <c:showCatName val="0"/>
          <c:showSerName val="0"/>
          <c:showPercent val="0"/>
          <c:showBubbleSize val="0"/>
          <c:showLeaderLines val="1"/>
        </c:dLbls>
        <c:firstSliceAng val="0"/>
        <c:holeSize val="64"/>
      </c:doughnutChart>
      <c:spPr>
        <a:noFill/>
        <a:ln>
          <a:noFill/>
        </a:ln>
        <a:effectLst/>
      </c:spPr>
    </c:plotArea>
    <c:legend>
      <c:legendPos val="r"/>
      <c:legendEntry>
        <c:idx val="0"/>
        <c:txPr>
          <a:bodyPr rot="0" spcFirstLastPara="1" vertOverflow="ellipsis" vert="horz" wrap="square" anchor="ctr" anchorCtr="1"/>
          <a:lstStyle/>
          <a:p>
            <a:pPr>
              <a:defRPr sz="1400" b="0" i="0" u="none" strike="noStrike" kern="1200" baseline="0">
                <a:solidFill>
                  <a:srgbClr val="001B71"/>
                </a:solidFill>
                <a:latin typeface="Arial" panose="020B0604020202020204" pitchFamily="34" charset="0"/>
                <a:ea typeface="+mn-ea"/>
                <a:cs typeface="Arial" panose="020B0604020202020204" pitchFamily="34" charset="0"/>
              </a:defRPr>
            </a:pPr>
            <a:endParaRPr lang="en-US"/>
          </a:p>
        </c:txPr>
      </c:legendEntry>
      <c:legendEntry>
        <c:idx val="1"/>
        <c:txPr>
          <a:bodyPr rot="0" spcFirstLastPara="1" vertOverflow="ellipsis" vert="horz" wrap="square" anchor="ctr" anchorCtr="1"/>
          <a:lstStyle/>
          <a:p>
            <a:pPr>
              <a:defRPr sz="1400" b="0" i="0" u="none" strike="noStrike" kern="1200" baseline="0">
                <a:solidFill>
                  <a:srgbClr val="001B71"/>
                </a:solidFill>
                <a:latin typeface="Arial" panose="020B0604020202020204" pitchFamily="34" charset="0"/>
                <a:ea typeface="+mn-ea"/>
                <a:cs typeface="Arial" panose="020B0604020202020204" pitchFamily="34" charset="0"/>
              </a:defRPr>
            </a:pPr>
            <a:endParaRPr lang="en-US"/>
          </a:p>
        </c:txPr>
      </c:legendEntry>
      <c:legendEntry>
        <c:idx val="2"/>
        <c:txPr>
          <a:bodyPr rot="0" spcFirstLastPara="1" vertOverflow="ellipsis" vert="horz" wrap="square" anchor="ctr" anchorCtr="1"/>
          <a:lstStyle/>
          <a:p>
            <a:pPr>
              <a:defRPr sz="1400" b="0" i="0" u="none" strike="noStrike" kern="1200" baseline="0">
                <a:solidFill>
                  <a:srgbClr val="001B71"/>
                </a:solidFill>
                <a:latin typeface="Arial" panose="020B0604020202020204" pitchFamily="34" charset="0"/>
                <a:ea typeface="+mn-ea"/>
                <a:cs typeface="Arial" panose="020B0604020202020204" pitchFamily="34" charset="0"/>
              </a:defRPr>
            </a:pPr>
            <a:endParaRPr lang="en-US"/>
          </a:p>
        </c:txPr>
      </c:legendEntry>
      <c:legendEntry>
        <c:idx val="3"/>
        <c:txPr>
          <a:bodyPr rot="0" spcFirstLastPara="1" vertOverflow="ellipsis" vert="horz" wrap="square" anchor="ctr" anchorCtr="1"/>
          <a:lstStyle/>
          <a:p>
            <a:pPr>
              <a:defRPr sz="1400" b="0" i="0" u="none" strike="noStrike" kern="1200" baseline="0">
                <a:solidFill>
                  <a:srgbClr val="001B71"/>
                </a:solidFill>
                <a:latin typeface="Arial" panose="020B0604020202020204" pitchFamily="34" charset="0"/>
                <a:ea typeface="+mn-ea"/>
                <a:cs typeface="Arial" panose="020B0604020202020204" pitchFamily="34" charset="0"/>
              </a:defRPr>
            </a:pPr>
            <a:endParaRPr lang="en-US"/>
          </a:p>
        </c:txPr>
      </c:legendEntry>
      <c:legendEntry>
        <c:idx val="4"/>
        <c:txPr>
          <a:bodyPr rot="0" spcFirstLastPara="1" vertOverflow="ellipsis" vert="horz" wrap="square" anchor="ctr" anchorCtr="1"/>
          <a:lstStyle/>
          <a:p>
            <a:pPr>
              <a:defRPr sz="1400" b="0" i="0" u="none" strike="noStrike" kern="1200" baseline="0">
                <a:solidFill>
                  <a:srgbClr val="001B71"/>
                </a:solidFill>
                <a:latin typeface="Arial" panose="020B0604020202020204" pitchFamily="34" charset="0"/>
                <a:ea typeface="+mn-ea"/>
                <a:cs typeface="Arial" panose="020B0604020202020204" pitchFamily="34" charset="0"/>
              </a:defRPr>
            </a:pPr>
            <a:endParaRPr lang="en-US"/>
          </a:p>
        </c:txPr>
      </c:legendEntry>
      <c:legendEntry>
        <c:idx val="5"/>
        <c:txPr>
          <a:bodyPr rot="0" spcFirstLastPara="1" vertOverflow="ellipsis" vert="horz" wrap="square" anchor="ctr" anchorCtr="1"/>
          <a:lstStyle/>
          <a:p>
            <a:pPr>
              <a:defRPr sz="1400" b="0" i="0" u="none" strike="noStrike" kern="1200" baseline="0">
                <a:solidFill>
                  <a:srgbClr val="001B71"/>
                </a:solidFill>
                <a:latin typeface="Arial" panose="020B0604020202020204" pitchFamily="34" charset="0"/>
                <a:ea typeface="+mn-ea"/>
                <a:cs typeface="Arial" panose="020B0604020202020204" pitchFamily="34" charset="0"/>
              </a:defRPr>
            </a:pPr>
            <a:endParaRPr lang="en-US"/>
          </a:p>
        </c:txPr>
      </c:legendEntry>
      <c:legendEntry>
        <c:idx val="6"/>
        <c:txPr>
          <a:bodyPr rot="0" spcFirstLastPara="1" vertOverflow="ellipsis" vert="horz" wrap="square" anchor="ctr" anchorCtr="1"/>
          <a:lstStyle/>
          <a:p>
            <a:pPr>
              <a:defRPr sz="1400" b="0" i="0" u="none" strike="noStrike" kern="1200" baseline="0">
                <a:solidFill>
                  <a:srgbClr val="001B71"/>
                </a:solidFill>
                <a:latin typeface="Arial" panose="020B0604020202020204" pitchFamily="34" charset="0"/>
                <a:ea typeface="+mn-ea"/>
                <a:cs typeface="Arial" panose="020B0604020202020204" pitchFamily="34" charset="0"/>
              </a:defRPr>
            </a:pPr>
            <a:endParaRPr lang="en-US"/>
          </a:p>
        </c:txPr>
      </c:legendEntry>
      <c:layout>
        <c:manualLayout>
          <c:xMode val="edge"/>
          <c:yMode val="edge"/>
          <c:x val="0.69977572318967052"/>
          <c:y val="0.1928179891354784"/>
          <c:w val="0.30022436435136202"/>
          <c:h val="0.65283604829086761"/>
        </c:manualLayout>
      </c:layout>
      <c:overlay val="0"/>
      <c:spPr>
        <a:noFill/>
        <a:ln>
          <a:noFill/>
        </a:ln>
        <a:effectLst/>
      </c:spPr>
      <c:txPr>
        <a:bodyPr rot="0" spcFirstLastPara="1" vertOverflow="ellipsis" vert="horz" wrap="square" anchor="ctr" anchorCtr="1"/>
        <a:lstStyle/>
        <a:p>
          <a:pPr>
            <a:defRPr sz="1800" b="0" i="0" u="none" strike="noStrike" kern="1200" baseline="0">
              <a:solidFill>
                <a:srgbClr val="001B71"/>
              </a:solidFill>
              <a:latin typeface="Frutiger 55 Roman" pitchFamily="2" charset="0"/>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0"/>
          <a:lstStyle/>
          <a:p>
            <a:pPr>
              <a:defRPr sz="1400" b="0" i="0" u="none" strike="noStrike" kern="1200" spc="0" baseline="0">
                <a:solidFill>
                  <a:srgbClr val="001B71"/>
                </a:solidFill>
                <a:latin typeface="Arial" panose="020B0604020202020204" pitchFamily="34" charset="0"/>
                <a:ea typeface="+mn-ea"/>
                <a:cs typeface="Arial" panose="020B0604020202020204" pitchFamily="34" charset="0"/>
              </a:defRPr>
            </a:pPr>
            <a:r>
              <a:rPr lang="en-US" sz="1400" b="1" i="0" dirty="0">
                <a:solidFill>
                  <a:srgbClr val="001B71"/>
                </a:solidFill>
                <a:latin typeface="Arial" panose="020B0604020202020204" pitchFamily="34" charset="0"/>
                <a:cs typeface="Arial" panose="020B0604020202020204" pitchFamily="34" charset="0"/>
              </a:rPr>
              <a:t>Example</a:t>
            </a:r>
          </a:p>
        </c:rich>
      </c:tx>
      <c:layout>
        <c:manualLayout>
          <c:xMode val="edge"/>
          <c:yMode val="edge"/>
          <c:x val="0.34416114174553275"/>
          <c:y val="1.4062543327461475E-2"/>
        </c:manualLayout>
      </c:layout>
      <c:overlay val="0"/>
      <c:spPr>
        <a:noFill/>
        <a:ln>
          <a:noFill/>
        </a:ln>
        <a:effectLst/>
      </c:spPr>
      <c:txPr>
        <a:bodyPr rot="0" spcFirstLastPara="1" vertOverflow="ellipsis" vert="horz" wrap="square" anchor="ctr" anchorCtr="0"/>
        <a:lstStyle/>
        <a:p>
          <a:pPr>
            <a:defRPr sz="1400" b="0" i="0" u="none" strike="noStrike" kern="1200" spc="0" baseline="0">
              <a:solidFill>
                <a:srgbClr val="001B71"/>
              </a:solidFill>
              <a:latin typeface="Arial" panose="020B0604020202020204" pitchFamily="34" charset="0"/>
              <a:ea typeface="+mn-ea"/>
              <a:cs typeface="Arial" panose="020B0604020202020204" pitchFamily="34" charset="0"/>
            </a:defRPr>
          </a:pPr>
          <a:endParaRPr lang="en-US"/>
        </a:p>
      </c:txPr>
    </c:title>
    <c:autoTitleDeleted val="0"/>
    <c:plotArea>
      <c:layout>
        <c:manualLayout>
          <c:layoutTarget val="inner"/>
          <c:xMode val="edge"/>
          <c:yMode val="edge"/>
          <c:x val="3.7531567990058079E-2"/>
          <c:y val="0.11931885404850991"/>
          <c:w val="0.63197913902634784"/>
          <c:h val="0.65308987739149349"/>
        </c:manualLayout>
      </c:layout>
      <c:barChart>
        <c:barDir val="col"/>
        <c:grouping val="clustered"/>
        <c:varyColors val="1"/>
        <c:ser>
          <c:idx val="0"/>
          <c:order val="0"/>
          <c:tx>
            <c:strRef>
              <c:f>Sheet1!$B$1</c:f>
              <c:strCache>
                <c:ptCount val="1"/>
                <c:pt idx="0">
                  <c:v>Sales</c:v>
                </c:pt>
              </c:strCache>
            </c:strRef>
          </c:tx>
          <c:invertIfNegative val="0"/>
          <c:dPt>
            <c:idx val="0"/>
            <c:invertIfNegative val="0"/>
            <c:bubble3D val="0"/>
            <c:spPr>
              <a:solidFill>
                <a:schemeClr val="accent1"/>
              </a:solidFill>
              <a:ln w="19050">
                <a:solidFill>
                  <a:schemeClr val="lt1"/>
                </a:solidFill>
              </a:ln>
              <a:effectLst/>
            </c:spPr>
            <c:extLst>
              <c:ext xmlns:c16="http://schemas.microsoft.com/office/drawing/2014/chart" uri="{C3380CC4-5D6E-409C-BE32-E72D297353CC}">
                <c16:uniqueId val="{00000001-3151-495A-8996-44DF7C239E04}"/>
              </c:ext>
            </c:extLst>
          </c:dPt>
          <c:dPt>
            <c:idx val="1"/>
            <c:invertIfNegative val="0"/>
            <c:bubble3D val="0"/>
            <c:spPr>
              <a:solidFill>
                <a:schemeClr val="accent2"/>
              </a:solidFill>
              <a:ln w="19050">
                <a:solidFill>
                  <a:schemeClr val="lt1"/>
                </a:solidFill>
              </a:ln>
              <a:effectLst/>
            </c:spPr>
            <c:extLst>
              <c:ext xmlns:c16="http://schemas.microsoft.com/office/drawing/2014/chart" uri="{C3380CC4-5D6E-409C-BE32-E72D297353CC}">
                <c16:uniqueId val="{00000003-3151-495A-8996-44DF7C239E04}"/>
              </c:ext>
            </c:extLst>
          </c:dPt>
          <c:dPt>
            <c:idx val="2"/>
            <c:invertIfNegative val="0"/>
            <c:bubble3D val="0"/>
            <c:spPr>
              <a:solidFill>
                <a:schemeClr val="accent3"/>
              </a:solidFill>
              <a:ln w="19050">
                <a:solidFill>
                  <a:schemeClr val="lt1"/>
                </a:solidFill>
              </a:ln>
              <a:effectLst/>
            </c:spPr>
            <c:extLst>
              <c:ext xmlns:c16="http://schemas.microsoft.com/office/drawing/2014/chart" uri="{C3380CC4-5D6E-409C-BE32-E72D297353CC}">
                <c16:uniqueId val="{00000005-3151-495A-8996-44DF7C239E04}"/>
              </c:ext>
            </c:extLst>
          </c:dPt>
          <c:dPt>
            <c:idx val="3"/>
            <c:invertIfNegative val="0"/>
            <c:bubble3D val="0"/>
            <c:spPr>
              <a:solidFill>
                <a:schemeClr val="accent4"/>
              </a:solidFill>
              <a:ln w="19050">
                <a:solidFill>
                  <a:schemeClr val="lt1"/>
                </a:solidFill>
              </a:ln>
              <a:effectLst/>
            </c:spPr>
            <c:extLst>
              <c:ext xmlns:c16="http://schemas.microsoft.com/office/drawing/2014/chart" uri="{C3380CC4-5D6E-409C-BE32-E72D297353CC}">
                <c16:uniqueId val="{00000007-3151-495A-8996-44DF7C239E04}"/>
              </c:ext>
            </c:extLst>
          </c:dPt>
          <c:dPt>
            <c:idx val="4"/>
            <c:invertIfNegative val="0"/>
            <c:bubble3D val="0"/>
            <c:spPr>
              <a:solidFill>
                <a:schemeClr val="accent5"/>
              </a:solidFill>
              <a:ln w="19050">
                <a:solidFill>
                  <a:schemeClr val="lt1"/>
                </a:solidFill>
              </a:ln>
              <a:effectLst/>
            </c:spPr>
            <c:extLst>
              <c:ext xmlns:c16="http://schemas.microsoft.com/office/drawing/2014/chart" uri="{C3380CC4-5D6E-409C-BE32-E72D297353CC}">
                <c16:uniqueId val="{00000009-3151-495A-8996-44DF7C239E04}"/>
              </c:ext>
            </c:extLst>
          </c:dPt>
          <c:dPt>
            <c:idx val="5"/>
            <c:invertIfNegative val="0"/>
            <c:bubble3D val="0"/>
            <c:spPr>
              <a:solidFill>
                <a:schemeClr val="accent6"/>
              </a:solidFill>
              <a:ln w="19050">
                <a:solidFill>
                  <a:schemeClr val="lt1"/>
                </a:solidFill>
              </a:ln>
              <a:effectLst/>
            </c:spPr>
            <c:extLst>
              <c:ext xmlns:c16="http://schemas.microsoft.com/office/drawing/2014/chart" uri="{C3380CC4-5D6E-409C-BE32-E72D297353CC}">
                <c16:uniqueId val="{0000000B-3151-495A-8996-44DF7C239E04}"/>
              </c:ext>
            </c:extLst>
          </c:dPt>
          <c:dPt>
            <c:idx val="6"/>
            <c:invertIfNegative val="0"/>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3151-495A-8996-44DF7C239E04}"/>
              </c:ext>
            </c:extLst>
          </c:dPt>
          <c:cat>
            <c:strRef>
              <c:f>Sheet1!$A$2:$A$8</c:f>
              <c:strCache>
                <c:ptCount val="7"/>
                <c:pt idx="0">
                  <c:v>Lorem ipsum</c:v>
                </c:pt>
                <c:pt idx="1">
                  <c:v>Lorem ipsum</c:v>
                </c:pt>
                <c:pt idx="2">
                  <c:v>Lorem ipsum</c:v>
                </c:pt>
                <c:pt idx="3">
                  <c:v>Lorem ipsum</c:v>
                </c:pt>
                <c:pt idx="4">
                  <c:v>Lorem ipsum</c:v>
                </c:pt>
                <c:pt idx="5">
                  <c:v>Lorem ipsum</c:v>
                </c:pt>
                <c:pt idx="6">
                  <c:v>Lorem ipsum</c:v>
                </c:pt>
              </c:strCache>
            </c:strRef>
          </c:cat>
          <c:val>
            <c:numRef>
              <c:f>Sheet1!$B$2:$B$8</c:f>
              <c:numCache>
                <c:formatCode>General</c:formatCode>
                <c:ptCount val="7"/>
                <c:pt idx="0">
                  <c:v>0.5</c:v>
                </c:pt>
                <c:pt idx="1">
                  <c:v>1.5</c:v>
                </c:pt>
                <c:pt idx="2">
                  <c:v>2.5</c:v>
                </c:pt>
                <c:pt idx="3">
                  <c:v>3.5</c:v>
                </c:pt>
                <c:pt idx="4">
                  <c:v>4.5</c:v>
                </c:pt>
                <c:pt idx="5">
                  <c:v>5.5</c:v>
                </c:pt>
                <c:pt idx="6">
                  <c:v>6</c:v>
                </c:pt>
              </c:numCache>
            </c:numRef>
          </c:val>
          <c:extLst>
            <c:ext xmlns:c16="http://schemas.microsoft.com/office/drawing/2014/chart" uri="{C3380CC4-5D6E-409C-BE32-E72D297353CC}">
              <c16:uniqueId val="{0000000E-3151-495A-8996-44DF7C239E04}"/>
            </c:ext>
          </c:extLst>
        </c:ser>
        <c:dLbls>
          <c:showLegendKey val="0"/>
          <c:showVal val="0"/>
          <c:showCatName val="0"/>
          <c:showSerName val="0"/>
          <c:showPercent val="0"/>
          <c:showBubbleSize val="0"/>
        </c:dLbls>
        <c:gapWidth val="150"/>
        <c:axId val="853237616"/>
        <c:axId val="774982448"/>
      </c:barChart>
      <c:valAx>
        <c:axId val="77498244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rgbClr val="001B71"/>
                </a:solidFill>
                <a:latin typeface="Frutiger 55 Roman" pitchFamily="2" charset="0"/>
                <a:ea typeface="+mn-ea"/>
                <a:cs typeface="+mn-cs"/>
              </a:defRPr>
            </a:pPr>
            <a:endParaRPr lang="en-US"/>
          </a:p>
        </c:txPr>
        <c:crossAx val="853237616"/>
        <c:crosses val="autoZero"/>
        <c:crossBetween val="between"/>
      </c:valAx>
      <c:catAx>
        <c:axId val="853237616"/>
        <c:scaling>
          <c:orientation val="minMax"/>
        </c:scaling>
        <c:delete val="0"/>
        <c:axPos val="b"/>
        <c:numFmt formatCode="General" sourceLinked="1"/>
        <c:majorTickMark val="out"/>
        <c:minorTickMark val="none"/>
        <c:tickLblPos val="low"/>
        <c:spPr>
          <a:noFill/>
          <a:ln w="6350" cap="flat" cmpd="sng" algn="ctr">
            <a:solidFill>
              <a:schemeClr val="dk1"/>
            </a:solidFill>
            <a:prstDash val="solid"/>
            <a:miter lim="800000"/>
          </a:ln>
          <a:effectLst/>
        </c:spPr>
        <c:txPr>
          <a:bodyPr rot="5400000" spcFirstLastPara="1" vertOverflow="ellipsis" wrap="square" anchor="ctr" anchorCtr="1"/>
          <a:lstStyle/>
          <a:p>
            <a:pPr>
              <a:defRPr sz="1197" b="0" i="0" u="none" strike="noStrike" kern="1200" baseline="0">
                <a:solidFill>
                  <a:schemeClr val="tx1"/>
                </a:solidFill>
                <a:latin typeface="+mn-lt"/>
                <a:ea typeface="+mn-ea"/>
                <a:cs typeface="+mn-cs"/>
              </a:defRPr>
            </a:pPr>
            <a:endParaRPr lang="en-US"/>
          </a:p>
        </c:txPr>
        <c:crossAx val="774982448"/>
        <c:crosses val="autoZero"/>
        <c:auto val="1"/>
        <c:lblAlgn val="ctr"/>
        <c:lblOffset val="100"/>
        <c:noMultiLvlLbl val="0"/>
      </c:catAx>
      <c:spPr>
        <a:noFill/>
        <a:ln>
          <a:noFill/>
        </a:ln>
        <a:effectLst/>
      </c:spPr>
    </c:plotArea>
    <c:legend>
      <c:legendPos val="r"/>
      <c:legendEntry>
        <c:idx val="0"/>
        <c:txPr>
          <a:bodyPr rot="0" spcFirstLastPara="1" vertOverflow="ellipsis" vert="horz" wrap="square" anchor="ctr" anchorCtr="1"/>
          <a:lstStyle/>
          <a:p>
            <a:pPr>
              <a:defRPr sz="1400" b="0" i="0" u="none" strike="noStrike" kern="1200" baseline="0">
                <a:solidFill>
                  <a:srgbClr val="001B71"/>
                </a:solidFill>
                <a:latin typeface="Arial" panose="020B0604020202020204" pitchFamily="34" charset="0"/>
                <a:ea typeface="+mn-ea"/>
                <a:cs typeface="Arial" panose="020B0604020202020204" pitchFamily="34" charset="0"/>
              </a:defRPr>
            </a:pPr>
            <a:endParaRPr lang="en-US"/>
          </a:p>
        </c:txPr>
      </c:legendEntry>
      <c:legendEntry>
        <c:idx val="1"/>
        <c:txPr>
          <a:bodyPr rot="0" spcFirstLastPara="1" vertOverflow="ellipsis" vert="horz" wrap="square" anchor="ctr" anchorCtr="1"/>
          <a:lstStyle/>
          <a:p>
            <a:pPr>
              <a:defRPr sz="1400" b="0" i="0" u="none" strike="noStrike" kern="1200" baseline="0">
                <a:solidFill>
                  <a:srgbClr val="001B71"/>
                </a:solidFill>
                <a:latin typeface="Arial" panose="020B0604020202020204" pitchFamily="34" charset="0"/>
                <a:ea typeface="+mn-ea"/>
                <a:cs typeface="Arial" panose="020B0604020202020204" pitchFamily="34" charset="0"/>
              </a:defRPr>
            </a:pPr>
            <a:endParaRPr lang="en-US"/>
          </a:p>
        </c:txPr>
      </c:legendEntry>
      <c:legendEntry>
        <c:idx val="2"/>
        <c:txPr>
          <a:bodyPr rot="0" spcFirstLastPara="1" vertOverflow="ellipsis" vert="horz" wrap="square" anchor="ctr" anchorCtr="1"/>
          <a:lstStyle/>
          <a:p>
            <a:pPr>
              <a:defRPr sz="1400" b="0" i="0" u="none" strike="noStrike" kern="1200" baseline="0">
                <a:solidFill>
                  <a:srgbClr val="001B71"/>
                </a:solidFill>
                <a:latin typeface="Arial" panose="020B0604020202020204" pitchFamily="34" charset="0"/>
                <a:ea typeface="+mn-ea"/>
                <a:cs typeface="Arial" panose="020B0604020202020204" pitchFamily="34" charset="0"/>
              </a:defRPr>
            </a:pPr>
            <a:endParaRPr lang="en-US"/>
          </a:p>
        </c:txPr>
      </c:legendEntry>
      <c:legendEntry>
        <c:idx val="3"/>
        <c:txPr>
          <a:bodyPr rot="0" spcFirstLastPara="1" vertOverflow="ellipsis" vert="horz" wrap="square" anchor="ctr" anchorCtr="1"/>
          <a:lstStyle/>
          <a:p>
            <a:pPr>
              <a:defRPr sz="1400" b="0" i="0" u="none" strike="noStrike" kern="1200" baseline="0">
                <a:solidFill>
                  <a:srgbClr val="001B71"/>
                </a:solidFill>
                <a:latin typeface="Arial" panose="020B0604020202020204" pitchFamily="34" charset="0"/>
                <a:ea typeface="+mn-ea"/>
                <a:cs typeface="Arial" panose="020B0604020202020204" pitchFamily="34" charset="0"/>
              </a:defRPr>
            </a:pPr>
            <a:endParaRPr lang="en-US"/>
          </a:p>
        </c:txPr>
      </c:legendEntry>
      <c:legendEntry>
        <c:idx val="4"/>
        <c:txPr>
          <a:bodyPr rot="0" spcFirstLastPara="1" vertOverflow="ellipsis" vert="horz" wrap="square" anchor="ctr" anchorCtr="1"/>
          <a:lstStyle/>
          <a:p>
            <a:pPr>
              <a:defRPr sz="1400" b="0" i="0" u="none" strike="noStrike" kern="1200" baseline="0">
                <a:solidFill>
                  <a:srgbClr val="001B71"/>
                </a:solidFill>
                <a:latin typeface="Arial" panose="020B0604020202020204" pitchFamily="34" charset="0"/>
                <a:ea typeface="+mn-ea"/>
                <a:cs typeface="Arial" panose="020B0604020202020204" pitchFamily="34" charset="0"/>
              </a:defRPr>
            </a:pPr>
            <a:endParaRPr lang="en-US"/>
          </a:p>
        </c:txPr>
      </c:legendEntry>
      <c:legendEntry>
        <c:idx val="5"/>
        <c:txPr>
          <a:bodyPr rot="0" spcFirstLastPara="1" vertOverflow="ellipsis" vert="horz" wrap="square" anchor="ctr" anchorCtr="1"/>
          <a:lstStyle/>
          <a:p>
            <a:pPr>
              <a:defRPr sz="1400" b="0" i="0" u="none" strike="noStrike" kern="1200" baseline="0">
                <a:solidFill>
                  <a:srgbClr val="001B71"/>
                </a:solidFill>
                <a:latin typeface="Arial" panose="020B0604020202020204" pitchFamily="34" charset="0"/>
                <a:ea typeface="+mn-ea"/>
                <a:cs typeface="Arial" panose="020B0604020202020204" pitchFamily="34" charset="0"/>
              </a:defRPr>
            </a:pPr>
            <a:endParaRPr lang="en-US"/>
          </a:p>
        </c:txPr>
      </c:legendEntry>
      <c:legendEntry>
        <c:idx val="6"/>
        <c:txPr>
          <a:bodyPr rot="0" spcFirstLastPara="1" vertOverflow="ellipsis" vert="horz" wrap="square" anchor="ctr" anchorCtr="1"/>
          <a:lstStyle/>
          <a:p>
            <a:pPr>
              <a:defRPr sz="1400" b="0" i="0" u="none" strike="noStrike" kern="1200" baseline="0">
                <a:solidFill>
                  <a:srgbClr val="001B71"/>
                </a:solidFill>
                <a:latin typeface="Arial" panose="020B0604020202020204" pitchFamily="34" charset="0"/>
                <a:ea typeface="+mn-ea"/>
                <a:cs typeface="Arial" panose="020B0604020202020204" pitchFamily="34" charset="0"/>
              </a:defRPr>
            </a:pPr>
            <a:endParaRPr lang="en-US"/>
          </a:p>
        </c:txPr>
      </c:legendEntry>
      <c:layout>
        <c:manualLayout>
          <c:xMode val="edge"/>
          <c:yMode val="edge"/>
          <c:x val="0.72056497372130657"/>
          <c:y val="0.23026675851480399"/>
          <c:w val="0.24631125718087762"/>
          <c:h val="0.60697960708651189"/>
        </c:manualLayout>
      </c:layout>
      <c:overlay val="0"/>
      <c:spPr>
        <a:noFill/>
        <a:ln>
          <a:noFill/>
        </a:ln>
        <a:effectLst/>
      </c:spPr>
      <c:txPr>
        <a:bodyPr rot="0" spcFirstLastPara="1" vertOverflow="ellipsis" vert="horz" wrap="square" anchor="ctr" anchorCtr="1"/>
        <a:lstStyle/>
        <a:p>
          <a:pPr>
            <a:defRPr sz="1800" b="0" i="0" u="none" strike="noStrike" kern="1200" baseline="0">
              <a:solidFill>
                <a:srgbClr val="001B71"/>
              </a:solidFill>
              <a:latin typeface="Frutiger 55 Roman" pitchFamily="2" charset="0"/>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0"/>
          <a:lstStyle/>
          <a:p>
            <a:pPr>
              <a:defRPr sz="1400" b="0" i="0" u="none" strike="noStrike" kern="1200" spc="0" baseline="0">
                <a:solidFill>
                  <a:srgbClr val="001B71"/>
                </a:solidFill>
                <a:latin typeface="Arial" panose="020B0604020202020204" pitchFamily="34" charset="0"/>
                <a:ea typeface="+mn-ea"/>
                <a:cs typeface="Arial" panose="020B0604020202020204" pitchFamily="34" charset="0"/>
              </a:defRPr>
            </a:pPr>
            <a:r>
              <a:rPr lang="en-US" sz="1400" b="1" i="0" dirty="0">
                <a:solidFill>
                  <a:srgbClr val="001B71"/>
                </a:solidFill>
                <a:latin typeface="Arial" panose="020B0604020202020204" pitchFamily="34" charset="0"/>
                <a:cs typeface="Arial" panose="020B0604020202020204" pitchFamily="34" charset="0"/>
              </a:rPr>
              <a:t>Example</a:t>
            </a:r>
          </a:p>
        </c:rich>
      </c:tx>
      <c:layout>
        <c:manualLayout>
          <c:xMode val="edge"/>
          <c:yMode val="edge"/>
          <c:x val="0.39648043799212601"/>
          <c:y val="1.4062499134934847E-2"/>
        </c:manualLayout>
      </c:layout>
      <c:overlay val="0"/>
      <c:spPr>
        <a:noFill/>
        <a:ln>
          <a:noFill/>
        </a:ln>
        <a:effectLst/>
      </c:spPr>
      <c:txPr>
        <a:bodyPr rot="0" spcFirstLastPara="1" vertOverflow="ellipsis" vert="horz" wrap="square" anchor="ctr" anchorCtr="0"/>
        <a:lstStyle/>
        <a:p>
          <a:pPr>
            <a:defRPr sz="1400" b="0" i="0" u="none" strike="noStrike" kern="1200" spc="0" baseline="0">
              <a:solidFill>
                <a:srgbClr val="001B71"/>
              </a:solidFill>
              <a:latin typeface="Arial" panose="020B0604020202020204" pitchFamily="34" charset="0"/>
              <a:ea typeface="+mn-ea"/>
              <a:cs typeface="Arial" panose="020B0604020202020204" pitchFamily="34" charset="0"/>
            </a:defRPr>
          </a:pPr>
          <a:endParaRPr lang="en-US"/>
        </a:p>
      </c:txPr>
    </c:title>
    <c:autoTitleDeleted val="0"/>
    <c:plotArea>
      <c:layout>
        <c:manualLayout>
          <c:layoutTarget val="inner"/>
          <c:xMode val="edge"/>
          <c:yMode val="edge"/>
          <c:x val="0.18017085530237922"/>
          <c:y val="0.11931885404850991"/>
          <c:w val="0.59848297447332355"/>
          <c:h val="0.80052066313077841"/>
        </c:manualLayout>
      </c:layout>
      <c:barChart>
        <c:barDir val="bar"/>
        <c:grouping val="clustered"/>
        <c:varyColors val="1"/>
        <c:ser>
          <c:idx val="0"/>
          <c:order val="0"/>
          <c:tx>
            <c:strRef>
              <c:f>Sheet1!$B$1</c:f>
              <c:strCache>
                <c:ptCount val="1"/>
                <c:pt idx="0">
                  <c:v>Sales</c:v>
                </c:pt>
              </c:strCache>
            </c:strRef>
          </c:tx>
          <c:invertIfNegative val="0"/>
          <c:dPt>
            <c:idx val="0"/>
            <c:invertIfNegative val="0"/>
            <c:bubble3D val="0"/>
            <c:spPr>
              <a:solidFill>
                <a:schemeClr val="accent1"/>
              </a:solidFill>
              <a:ln w="19050">
                <a:solidFill>
                  <a:schemeClr val="lt1"/>
                </a:solidFill>
              </a:ln>
              <a:effectLst/>
            </c:spPr>
            <c:extLst>
              <c:ext xmlns:c16="http://schemas.microsoft.com/office/drawing/2014/chart" uri="{C3380CC4-5D6E-409C-BE32-E72D297353CC}">
                <c16:uniqueId val="{00000001-4E79-46EC-ACD0-05064C0E4F15}"/>
              </c:ext>
            </c:extLst>
          </c:dPt>
          <c:dPt>
            <c:idx val="1"/>
            <c:invertIfNegative val="0"/>
            <c:bubble3D val="0"/>
            <c:spPr>
              <a:solidFill>
                <a:schemeClr val="accent2"/>
              </a:solidFill>
              <a:ln w="19050">
                <a:solidFill>
                  <a:schemeClr val="lt1"/>
                </a:solidFill>
              </a:ln>
              <a:effectLst/>
            </c:spPr>
            <c:extLst>
              <c:ext xmlns:c16="http://schemas.microsoft.com/office/drawing/2014/chart" uri="{C3380CC4-5D6E-409C-BE32-E72D297353CC}">
                <c16:uniqueId val="{00000003-4E79-46EC-ACD0-05064C0E4F15}"/>
              </c:ext>
            </c:extLst>
          </c:dPt>
          <c:dPt>
            <c:idx val="2"/>
            <c:invertIfNegative val="0"/>
            <c:bubble3D val="0"/>
            <c:spPr>
              <a:solidFill>
                <a:schemeClr val="accent3"/>
              </a:solidFill>
              <a:ln w="19050">
                <a:solidFill>
                  <a:schemeClr val="lt1"/>
                </a:solidFill>
              </a:ln>
              <a:effectLst/>
            </c:spPr>
            <c:extLst>
              <c:ext xmlns:c16="http://schemas.microsoft.com/office/drawing/2014/chart" uri="{C3380CC4-5D6E-409C-BE32-E72D297353CC}">
                <c16:uniqueId val="{00000005-4E79-46EC-ACD0-05064C0E4F15}"/>
              </c:ext>
            </c:extLst>
          </c:dPt>
          <c:dPt>
            <c:idx val="3"/>
            <c:invertIfNegative val="0"/>
            <c:bubble3D val="0"/>
            <c:spPr>
              <a:solidFill>
                <a:schemeClr val="accent4"/>
              </a:solidFill>
              <a:ln w="19050">
                <a:solidFill>
                  <a:schemeClr val="lt1"/>
                </a:solidFill>
              </a:ln>
              <a:effectLst/>
            </c:spPr>
            <c:extLst>
              <c:ext xmlns:c16="http://schemas.microsoft.com/office/drawing/2014/chart" uri="{C3380CC4-5D6E-409C-BE32-E72D297353CC}">
                <c16:uniqueId val="{00000007-4E79-46EC-ACD0-05064C0E4F15}"/>
              </c:ext>
            </c:extLst>
          </c:dPt>
          <c:dPt>
            <c:idx val="4"/>
            <c:invertIfNegative val="0"/>
            <c:bubble3D val="0"/>
            <c:spPr>
              <a:solidFill>
                <a:schemeClr val="accent5"/>
              </a:solidFill>
              <a:ln w="19050">
                <a:solidFill>
                  <a:schemeClr val="lt1"/>
                </a:solidFill>
              </a:ln>
              <a:effectLst/>
            </c:spPr>
            <c:extLst>
              <c:ext xmlns:c16="http://schemas.microsoft.com/office/drawing/2014/chart" uri="{C3380CC4-5D6E-409C-BE32-E72D297353CC}">
                <c16:uniqueId val="{00000009-4E79-46EC-ACD0-05064C0E4F15}"/>
              </c:ext>
            </c:extLst>
          </c:dPt>
          <c:dPt>
            <c:idx val="5"/>
            <c:invertIfNegative val="0"/>
            <c:bubble3D val="0"/>
            <c:spPr>
              <a:solidFill>
                <a:schemeClr val="accent6"/>
              </a:solidFill>
              <a:ln w="19050">
                <a:solidFill>
                  <a:schemeClr val="lt1"/>
                </a:solidFill>
              </a:ln>
              <a:effectLst/>
            </c:spPr>
            <c:extLst>
              <c:ext xmlns:c16="http://schemas.microsoft.com/office/drawing/2014/chart" uri="{C3380CC4-5D6E-409C-BE32-E72D297353CC}">
                <c16:uniqueId val="{0000000B-4E79-46EC-ACD0-05064C0E4F15}"/>
              </c:ext>
            </c:extLst>
          </c:dPt>
          <c:dPt>
            <c:idx val="6"/>
            <c:invertIfNegative val="0"/>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4E79-46EC-ACD0-05064C0E4F15}"/>
              </c:ext>
            </c:extLst>
          </c:dPt>
          <c:cat>
            <c:strRef>
              <c:f>Sheet1!$A$2:$A$8</c:f>
              <c:strCache>
                <c:ptCount val="7"/>
                <c:pt idx="0">
                  <c:v>Lorem ipsum</c:v>
                </c:pt>
                <c:pt idx="1">
                  <c:v>Lorem ipsum</c:v>
                </c:pt>
                <c:pt idx="2">
                  <c:v>Lorem ipsum</c:v>
                </c:pt>
                <c:pt idx="3">
                  <c:v>Lorem ipsum</c:v>
                </c:pt>
                <c:pt idx="4">
                  <c:v>Lorem ipsum</c:v>
                </c:pt>
                <c:pt idx="5">
                  <c:v>Lorem ipsum</c:v>
                </c:pt>
                <c:pt idx="6">
                  <c:v>Lorem ipsum</c:v>
                </c:pt>
              </c:strCache>
            </c:strRef>
          </c:cat>
          <c:val>
            <c:numRef>
              <c:f>Sheet1!$B$2:$B$8</c:f>
              <c:numCache>
                <c:formatCode>General</c:formatCode>
                <c:ptCount val="7"/>
                <c:pt idx="0">
                  <c:v>7</c:v>
                </c:pt>
                <c:pt idx="1">
                  <c:v>6</c:v>
                </c:pt>
                <c:pt idx="2">
                  <c:v>5</c:v>
                </c:pt>
                <c:pt idx="3">
                  <c:v>4</c:v>
                </c:pt>
                <c:pt idx="4">
                  <c:v>3</c:v>
                </c:pt>
                <c:pt idx="5">
                  <c:v>2</c:v>
                </c:pt>
                <c:pt idx="6">
                  <c:v>1</c:v>
                </c:pt>
              </c:numCache>
            </c:numRef>
          </c:val>
          <c:extLst>
            <c:ext xmlns:c16="http://schemas.microsoft.com/office/drawing/2014/chart" uri="{C3380CC4-5D6E-409C-BE32-E72D297353CC}">
              <c16:uniqueId val="{0000000E-4E79-46EC-ACD0-05064C0E4F15}"/>
            </c:ext>
          </c:extLst>
        </c:ser>
        <c:dLbls>
          <c:showLegendKey val="0"/>
          <c:showVal val="0"/>
          <c:showCatName val="0"/>
          <c:showSerName val="0"/>
          <c:showPercent val="0"/>
          <c:showBubbleSize val="0"/>
        </c:dLbls>
        <c:gapWidth val="79"/>
        <c:axId val="853237616"/>
        <c:axId val="774982448"/>
      </c:barChart>
      <c:valAx>
        <c:axId val="77498244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rgbClr val="001B71"/>
                </a:solidFill>
                <a:latin typeface="Frutiger 55 Roman" pitchFamily="2" charset="0"/>
                <a:ea typeface="+mn-ea"/>
                <a:cs typeface="+mn-cs"/>
              </a:defRPr>
            </a:pPr>
            <a:endParaRPr lang="en-US"/>
          </a:p>
        </c:txPr>
        <c:crossAx val="853237616"/>
        <c:crosses val="autoZero"/>
        <c:crossBetween val="between"/>
      </c:valAx>
      <c:catAx>
        <c:axId val="853237616"/>
        <c:scaling>
          <c:orientation val="minMax"/>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rgbClr val="001B71"/>
                </a:solidFill>
                <a:latin typeface="+mj-lt"/>
                <a:ea typeface="+mn-ea"/>
                <a:cs typeface="+mn-cs"/>
              </a:defRPr>
            </a:pPr>
            <a:endParaRPr lang="en-US"/>
          </a:p>
        </c:txPr>
        <c:crossAx val="774982448"/>
        <c:crosses val="autoZero"/>
        <c:auto val="1"/>
        <c:lblAlgn val="ctr"/>
        <c:lblOffset val="100"/>
        <c:noMultiLvlLbl val="0"/>
      </c:catAx>
      <c:spPr>
        <a:noFill/>
        <a:ln>
          <a:noFill/>
        </a:ln>
        <a:effectLst/>
      </c:spPr>
    </c:plotArea>
    <c:legend>
      <c:legendPos val="r"/>
      <c:legendEntry>
        <c:idx val="0"/>
        <c:txPr>
          <a:bodyPr rot="0" spcFirstLastPara="1" vertOverflow="ellipsis" vert="horz" wrap="square" anchor="ctr" anchorCtr="1"/>
          <a:lstStyle/>
          <a:p>
            <a:pPr>
              <a:defRPr sz="1400" b="0" i="0" u="none" strike="noStrike" kern="1200" baseline="0">
                <a:solidFill>
                  <a:srgbClr val="001B71"/>
                </a:solidFill>
                <a:latin typeface="Arial" panose="020B0604020202020204" pitchFamily="34" charset="0"/>
                <a:ea typeface="+mn-ea"/>
                <a:cs typeface="Arial" panose="020B0604020202020204" pitchFamily="34" charset="0"/>
              </a:defRPr>
            </a:pPr>
            <a:endParaRPr lang="en-US"/>
          </a:p>
        </c:txPr>
      </c:legendEntry>
      <c:legendEntry>
        <c:idx val="1"/>
        <c:txPr>
          <a:bodyPr rot="0" spcFirstLastPara="1" vertOverflow="ellipsis" vert="horz" wrap="square" anchor="ctr" anchorCtr="1"/>
          <a:lstStyle/>
          <a:p>
            <a:pPr>
              <a:defRPr sz="1400" b="0" i="0" u="none" strike="noStrike" kern="1200" baseline="0">
                <a:solidFill>
                  <a:srgbClr val="001B71"/>
                </a:solidFill>
                <a:latin typeface="Arial" panose="020B0604020202020204" pitchFamily="34" charset="0"/>
                <a:ea typeface="+mn-ea"/>
                <a:cs typeface="Arial" panose="020B0604020202020204" pitchFamily="34" charset="0"/>
              </a:defRPr>
            </a:pPr>
            <a:endParaRPr lang="en-US"/>
          </a:p>
        </c:txPr>
      </c:legendEntry>
      <c:legendEntry>
        <c:idx val="2"/>
        <c:txPr>
          <a:bodyPr rot="0" spcFirstLastPara="1" vertOverflow="ellipsis" vert="horz" wrap="square" anchor="ctr" anchorCtr="1"/>
          <a:lstStyle/>
          <a:p>
            <a:pPr>
              <a:defRPr sz="1400" b="0" i="0" u="none" strike="noStrike" kern="1200" baseline="0">
                <a:solidFill>
                  <a:srgbClr val="001B71"/>
                </a:solidFill>
                <a:latin typeface="Arial" panose="020B0604020202020204" pitchFamily="34" charset="0"/>
                <a:ea typeface="+mn-ea"/>
                <a:cs typeface="Arial" panose="020B0604020202020204" pitchFamily="34" charset="0"/>
              </a:defRPr>
            </a:pPr>
            <a:endParaRPr lang="en-US"/>
          </a:p>
        </c:txPr>
      </c:legendEntry>
      <c:legendEntry>
        <c:idx val="3"/>
        <c:txPr>
          <a:bodyPr rot="0" spcFirstLastPara="1" vertOverflow="ellipsis" vert="horz" wrap="square" anchor="ctr" anchorCtr="1"/>
          <a:lstStyle/>
          <a:p>
            <a:pPr>
              <a:defRPr sz="1400" b="0" i="0" u="none" strike="noStrike" kern="1200" baseline="0">
                <a:solidFill>
                  <a:srgbClr val="001B71"/>
                </a:solidFill>
                <a:latin typeface="Arial" panose="020B0604020202020204" pitchFamily="34" charset="0"/>
                <a:ea typeface="+mn-ea"/>
                <a:cs typeface="Arial" panose="020B0604020202020204" pitchFamily="34" charset="0"/>
              </a:defRPr>
            </a:pPr>
            <a:endParaRPr lang="en-US"/>
          </a:p>
        </c:txPr>
      </c:legendEntry>
      <c:legendEntry>
        <c:idx val="4"/>
        <c:txPr>
          <a:bodyPr rot="0" spcFirstLastPara="1" vertOverflow="ellipsis" vert="horz" wrap="square" anchor="ctr" anchorCtr="1"/>
          <a:lstStyle/>
          <a:p>
            <a:pPr>
              <a:defRPr sz="1400" b="0" i="0" u="none" strike="noStrike" kern="1200" baseline="0">
                <a:solidFill>
                  <a:srgbClr val="001B71"/>
                </a:solidFill>
                <a:latin typeface="Arial" panose="020B0604020202020204" pitchFamily="34" charset="0"/>
                <a:ea typeface="+mn-ea"/>
                <a:cs typeface="Arial" panose="020B0604020202020204" pitchFamily="34" charset="0"/>
              </a:defRPr>
            </a:pPr>
            <a:endParaRPr lang="en-US"/>
          </a:p>
        </c:txPr>
      </c:legendEntry>
      <c:legendEntry>
        <c:idx val="5"/>
        <c:txPr>
          <a:bodyPr rot="0" spcFirstLastPara="1" vertOverflow="ellipsis" vert="horz" wrap="square" anchor="ctr" anchorCtr="1"/>
          <a:lstStyle/>
          <a:p>
            <a:pPr>
              <a:defRPr sz="1400" b="0" i="0" u="none" strike="noStrike" kern="1200" baseline="0">
                <a:solidFill>
                  <a:srgbClr val="001B71"/>
                </a:solidFill>
                <a:latin typeface="Arial" panose="020B0604020202020204" pitchFamily="34" charset="0"/>
                <a:ea typeface="+mn-ea"/>
                <a:cs typeface="Arial" panose="020B0604020202020204" pitchFamily="34" charset="0"/>
              </a:defRPr>
            </a:pPr>
            <a:endParaRPr lang="en-US"/>
          </a:p>
        </c:txPr>
      </c:legendEntry>
      <c:legendEntry>
        <c:idx val="6"/>
        <c:txPr>
          <a:bodyPr rot="0" spcFirstLastPara="1" vertOverflow="ellipsis" vert="horz" wrap="square" anchor="ctr" anchorCtr="1"/>
          <a:lstStyle/>
          <a:p>
            <a:pPr>
              <a:defRPr sz="1400" b="0" i="0" u="none" strike="noStrike" kern="1200" baseline="0">
                <a:solidFill>
                  <a:srgbClr val="001B71"/>
                </a:solidFill>
                <a:latin typeface="Arial" panose="020B0604020202020204" pitchFamily="34" charset="0"/>
                <a:ea typeface="+mn-ea"/>
                <a:cs typeface="Arial" panose="020B0604020202020204" pitchFamily="34" charset="0"/>
              </a:defRPr>
            </a:pPr>
            <a:endParaRPr lang="en-US"/>
          </a:p>
        </c:txPr>
      </c:legendEntry>
      <c:layout>
        <c:manualLayout>
          <c:xMode val="edge"/>
          <c:yMode val="edge"/>
          <c:x val="0.72396512040726835"/>
          <c:y val="9.6391868962480462E-2"/>
          <c:w val="0.2760348679438433"/>
          <c:h val="0.80923730636217983"/>
        </c:manualLayout>
      </c:layout>
      <c:overlay val="0"/>
      <c:spPr>
        <a:noFill/>
        <a:ln>
          <a:noFill/>
        </a:ln>
        <a:effectLst/>
      </c:spPr>
      <c:txPr>
        <a:bodyPr rot="0" spcFirstLastPara="1" vertOverflow="ellipsis" vert="horz" wrap="square" anchor="ctr" anchorCtr="1"/>
        <a:lstStyle/>
        <a:p>
          <a:pPr>
            <a:defRPr sz="1800" b="0" i="0" u="none" strike="noStrike" kern="1200" baseline="0">
              <a:solidFill>
                <a:srgbClr val="001B71"/>
              </a:solidFill>
              <a:latin typeface="Frutiger 55 Roman" pitchFamily="2" charset="0"/>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9664FB5-82AF-48A4-80F1-9AEEE0DF4B0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5CF0742E-D5E1-4FF3-A442-958EA2A7869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6D066F8-4FE9-4315-A56E-3EA256F5907F}" type="datetimeFigureOut">
              <a:rPr lang="en-GB" smtClean="0"/>
              <a:t>07/07/2026</a:t>
            </a:fld>
            <a:endParaRPr lang="en-GB"/>
          </a:p>
        </p:txBody>
      </p:sp>
      <p:sp>
        <p:nvSpPr>
          <p:cNvPr id="4" name="Footer Placeholder 3">
            <a:extLst>
              <a:ext uri="{FF2B5EF4-FFF2-40B4-BE49-F238E27FC236}">
                <a16:creationId xmlns:a16="http://schemas.microsoft.com/office/drawing/2014/main" id="{A1F2F771-FAFF-4FF6-AE5C-96F43E8CB75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08EB88F3-0CB9-4921-9214-BFA9C4B8084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6F73B9F-E786-4DE9-B054-AF2D3B642399}" type="slidenum">
              <a:rPr lang="en-GB" smtClean="0"/>
              <a:t>‹#›</a:t>
            </a:fld>
            <a:endParaRPr lang="en-GB"/>
          </a:p>
        </p:txBody>
      </p:sp>
    </p:spTree>
    <p:extLst>
      <p:ext uri="{BB962C8B-B14F-4D97-AF65-F5344CB8AC3E}">
        <p14:creationId xmlns:p14="http://schemas.microsoft.com/office/powerpoint/2010/main" val="39351152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AD6F77-CFCE-A445-8E2C-54D16F9EECCC}" type="datetimeFigureOut">
              <a:rPr lang="en-US" smtClean="0"/>
              <a:t>7/7/26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0942D00-D33B-6747-961F-9152114FB45F}" type="slidenum">
              <a:rPr lang="en-US" smtClean="0"/>
              <a:t>‹#›</a:t>
            </a:fld>
            <a:endParaRPr lang="en-US"/>
          </a:p>
        </p:txBody>
      </p:sp>
    </p:spTree>
    <p:extLst>
      <p:ext uri="{BB962C8B-B14F-4D97-AF65-F5344CB8AC3E}">
        <p14:creationId xmlns:p14="http://schemas.microsoft.com/office/powerpoint/2010/main" val="2981403554"/>
      </p:ext>
    </p:extLst>
  </p:cSld>
  <p:clrMap bg1="lt1" tx1="dk1" bg2="lt2" tx2="dk2" accent1="accent1" accent2="accent2" accent3="accent3" accent4="accent4" accent5="accent5" accent6="accent6" hlink="hlink" folHlink="folHlink"/>
  <p:notesStyle>
    <a:lvl1pPr marL="0" algn="l" defTabSz="685783" rtl="0" eaLnBrk="1" latinLnBrk="0" hangingPunct="1">
      <a:defRPr sz="900" kern="1200">
        <a:solidFill>
          <a:schemeClr val="tx1"/>
        </a:solidFill>
        <a:latin typeface="+mn-lt"/>
        <a:ea typeface="+mn-ea"/>
        <a:cs typeface="+mn-cs"/>
      </a:defRPr>
    </a:lvl1pPr>
    <a:lvl2pPr marL="342892" algn="l" defTabSz="685783" rtl="0" eaLnBrk="1" latinLnBrk="0" hangingPunct="1">
      <a:defRPr sz="900" kern="1200">
        <a:solidFill>
          <a:schemeClr val="tx1"/>
        </a:solidFill>
        <a:latin typeface="+mn-lt"/>
        <a:ea typeface="+mn-ea"/>
        <a:cs typeface="+mn-cs"/>
      </a:defRPr>
    </a:lvl2pPr>
    <a:lvl3pPr marL="685783" algn="l" defTabSz="685783" rtl="0" eaLnBrk="1" latinLnBrk="0" hangingPunct="1">
      <a:defRPr sz="900" kern="1200">
        <a:solidFill>
          <a:schemeClr val="tx1"/>
        </a:solidFill>
        <a:latin typeface="+mn-lt"/>
        <a:ea typeface="+mn-ea"/>
        <a:cs typeface="+mn-cs"/>
      </a:defRPr>
    </a:lvl3pPr>
    <a:lvl4pPr marL="1028675" algn="l" defTabSz="685783" rtl="0" eaLnBrk="1" latinLnBrk="0" hangingPunct="1">
      <a:defRPr sz="900" kern="1200">
        <a:solidFill>
          <a:schemeClr val="tx1"/>
        </a:solidFill>
        <a:latin typeface="+mn-lt"/>
        <a:ea typeface="+mn-ea"/>
        <a:cs typeface="+mn-cs"/>
      </a:defRPr>
    </a:lvl4pPr>
    <a:lvl5pPr marL="1371566" algn="l" defTabSz="685783" rtl="0" eaLnBrk="1" latinLnBrk="0" hangingPunct="1">
      <a:defRPr sz="900" kern="1200">
        <a:solidFill>
          <a:schemeClr val="tx1"/>
        </a:solidFill>
        <a:latin typeface="+mn-lt"/>
        <a:ea typeface="+mn-ea"/>
        <a:cs typeface="+mn-cs"/>
      </a:defRPr>
    </a:lvl5pPr>
    <a:lvl6pPr marL="1714457" algn="l" defTabSz="685783" rtl="0" eaLnBrk="1" latinLnBrk="0" hangingPunct="1">
      <a:defRPr sz="900" kern="1200">
        <a:solidFill>
          <a:schemeClr val="tx1"/>
        </a:solidFill>
        <a:latin typeface="+mn-lt"/>
        <a:ea typeface="+mn-ea"/>
        <a:cs typeface="+mn-cs"/>
      </a:defRPr>
    </a:lvl6pPr>
    <a:lvl7pPr marL="2057348" algn="l" defTabSz="685783" rtl="0" eaLnBrk="1" latinLnBrk="0" hangingPunct="1">
      <a:defRPr sz="900" kern="1200">
        <a:solidFill>
          <a:schemeClr val="tx1"/>
        </a:solidFill>
        <a:latin typeface="+mn-lt"/>
        <a:ea typeface="+mn-ea"/>
        <a:cs typeface="+mn-cs"/>
      </a:defRPr>
    </a:lvl7pPr>
    <a:lvl8pPr marL="2400240" algn="l" defTabSz="685783" rtl="0" eaLnBrk="1" latinLnBrk="0" hangingPunct="1">
      <a:defRPr sz="900" kern="1200">
        <a:solidFill>
          <a:schemeClr val="tx1"/>
        </a:solidFill>
        <a:latin typeface="+mn-lt"/>
        <a:ea typeface="+mn-ea"/>
        <a:cs typeface="+mn-cs"/>
      </a:defRPr>
    </a:lvl8pPr>
    <a:lvl9pPr marL="2743132" algn="l" defTabSz="685783"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chart" Target="../charts/chart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chart" Target="../charts/chart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chart" Target="../charts/chart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tart Cover 1">
    <p:bg>
      <p:bgPr>
        <a:solidFill>
          <a:srgbClr val="1C3D74"/>
        </a:solidFill>
        <a:effectLst/>
      </p:bgPr>
    </p:bg>
    <p:spTree>
      <p:nvGrpSpPr>
        <p:cNvPr id="1" name=""/>
        <p:cNvGrpSpPr/>
        <p:nvPr/>
      </p:nvGrpSpPr>
      <p:grpSpPr>
        <a:xfrm>
          <a:off x="0" y="0"/>
          <a:ext cx="0" cy="0"/>
          <a:chOff x="0" y="0"/>
          <a:chExt cx="0" cy="0"/>
        </a:xfrm>
      </p:grpSpPr>
      <p:sp>
        <p:nvSpPr>
          <p:cNvPr id="7" name="Content Placeholder 2"/>
          <p:cNvSpPr>
            <a:spLocks noGrp="1"/>
          </p:cNvSpPr>
          <p:nvPr>
            <p:ph sz="quarter" idx="10" hasCustomPrompt="1"/>
          </p:nvPr>
        </p:nvSpPr>
        <p:spPr>
          <a:xfrm>
            <a:off x="943599" y="1751595"/>
            <a:ext cx="7870825" cy="1171575"/>
          </a:xfrm>
          <a:prstGeom prst="rect">
            <a:avLst/>
          </a:prstGeom>
        </p:spPr>
        <p:txBody>
          <a:bodyPr/>
          <a:lstStyle>
            <a:lvl1pPr marL="0" indent="0">
              <a:buNone/>
              <a:defRPr sz="4000" b="1">
                <a:solidFill>
                  <a:schemeClr val="bg1"/>
                </a:solidFill>
                <a:latin typeface="Arial" panose="020B0604020202020204" pitchFamily="34" charset="0"/>
                <a:cs typeface="Arial" panose="020B0604020202020204" pitchFamily="34" charset="0"/>
              </a:defRPr>
            </a:lvl1pPr>
          </a:lstStyle>
          <a:p>
            <a:r>
              <a:rPr lang="en-US" dirty="0"/>
              <a:t>Title page – </a:t>
            </a:r>
            <a:br>
              <a:rPr lang="en-US" dirty="0"/>
            </a:br>
            <a:r>
              <a:rPr lang="en-US" dirty="0"/>
              <a:t>Arial Bold 40pt</a:t>
            </a:r>
          </a:p>
        </p:txBody>
      </p:sp>
      <p:sp>
        <p:nvSpPr>
          <p:cNvPr id="8" name="Content Placeholder 2"/>
          <p:cNvSpPr>
            <a:spLocks noGrp="1"/>
          </p:cNvSpPr>
          <p:nvPr>
            <p:ph sz="quarter" idx="11" hasCustomPrompt="1"/>
          </p:nvPr>
        </p:nvSpPr>
        <p:spPr>
          <a:xfrm>
            <a:off x="943598" y="2973637"/>
            <a:ext cx="7870825" cy="1171575"/>
          </a:xfrm>
          <a:prstGeom prst="rect">
            <a:avLst/>
          </a:prstGeom>
        </p:spPr>
        <p:txBody>
          <a:bodyPr/>
          <a:lstStyle>
            <a:lvl1pPr marL="0" indent="0">
              <a:buNone/>
              <a:defRPr sz="2000" b="0">
                <a:solidFill>
                  <a:schemeClr val="bg1"/>
                </a:solidFill>
                <a:latin typeface="Arial" panose="020B0604020202020204" pitchFamily="34" charset="0"/>
                <a:cs typeface="Arial" panose="020B0604020202020204" pitchFamily="34" charset="0"/>
              </a:defRPr>
            </a:lvl1pPr>
          </a:lstStyle>
          <a:p>
            <a:r>
              <a:rPr lang="en-US" dirty="0"/>
              <a:t>Insert sub-heading / date</a:t>
            </a:r>
          </a:p>
        </p:txBody>
      </p:sp>
    </p:spTree>
    <p:extLst>
      <p:ext uri="{BB962C8B-B14F-4D97-AF65-F5344CB8AC3E}">
        <p14:creationId xmlns:p14="http://schemas.microsoft.com/office/powerpoint/2010/main" val="40104469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slide text + image + caption">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6C74048-C75E-FD4A-A2F0-C36E16C2A344}"/>
              </a:ext>
            </a:extLst>
          </p:cNvPr>
          <p:cNvSpPr>
            <a:spLocks noGrp="1"/>
          </p:cNvSpPr>
          <p:nvPr>
            <p:ph type="pic" sz="quarter" idx="11" hasCustomPrompt="1"/>
          </p:nvPr>
        </p:nvSpPr>
        <p:spPr>
          <a:xfrm>
            <a:off x="4679950" y="1311276"/>
            <a:ext cx="4186238" cy="2791997"/>
          </a:xfrm>
          <a:prstGeom prst="rect">
            <a:avLst/>
          </a:prstGeom>
          <a:solidFill>
            <a:schemeClr val="bg1">
              <a:lumMod val="85000"/>
            </a:schemeClr>
          </a:solidFill>
        </p:spPr>
        <p:txBody>
          <a:bodyPr anchor="ctr"/>
          <a:lstStyle>
            <a:lvl1pPr marL="0" indent="0" algn="ctr">
              <a:buNone/>
              <a:defRPr sz="1600" b="0" i="0">
                <a:solidFill>
                  <a:schemeClr val="tx2"/>
                </a:solidFill>
                <a:latin typeface="4 Text" pitchFamily="2" charset="77"/>
              </a:defRPr>
            </a:lvl1pPr>
          </a:lstStyle>
          <a:p>
            <a:r>
              <a:rPr lang="en-US" dirty="0"/>
              <a:t>Drag and drop image</a:t>
            </a:r>
          </a:p>
        </p:txBody>
      </p:sp>
      <p:sp>
        <p:nvSpPr>
          <p:cNvPr id="9" name="Text Placeholder 8">
            <a:extLst>
              <a:ext uri="{FF2B5EF4-FFF2-40B4-BE49-F238E27FC236}">
                <a16:creationId xmlns:a16="http://schemas.microsoft.com/office/drawing/2014/main" id="{C8558A91-5849-F74E-9FFB-8BB3E3F86F0C}"/>
              </a:ext>
            </a:extLst>
          </p:cNvPr>
          <p:cNvSpPr>
            <a:spLocks noGrp="1"/>
          </p:cNvSpPr>
          <p:nvPr>
            <p:ph type="body" sz="quarter" idx="12" hasCustomPrompt="1"/>
          </p:nvPr>
        </p:nvSpPr>
        <p:spPr>
          <a:xfrm>
            <a:off x="4679950" y="4176072"/>
            <a:ext cx="4186238" cy="87954"/>
          </a:xfrm>
          <a:prstGeom prst="rect">
            <a:avLst/>
          </a:prstGeom>
        </p:spPr>
        <p:txBody>
          <a:bodyPr lIns="0" tIns="0" rIns="0" bIns="0"/>
          <a:lstStyle>
            <a:lvl1pPr marL="0" indent="0">
              <a:buNone/>
              <a:defRPr sz="1000" b="0" i="0">
                <a:solidFill>
                  <a:schemeClr val="tx2"/>
                </a:solidFill>
                <a:latin typeface="Arial" panose="020B0604020202020204" pitchFamily="34" charset="0"/>
                <a:cs typeface="Arial" panose="020B0604020202020204" pitchFamily="34" charset="0"/>
              </a:defRPr>
            </a:lvl1pPr>
            <a:lvl2pPr marL="342900" indent="0">
              <a:buNone/>
              <a:defRPr sz="1000">
                <a:solidFill>
                  <a:schemeClr val="accent5"/>
                </a:solidFill>
                <a:latin typeface="Channel 4 Chadwick" pitchFamily="2" charset="77"/>
              </a:defRPr>
            </a:lvl2pPr>
            <a:lvl3pPr marL="685800" indent="0">
              <a:buNone/>
              <a:defRPr sz="1000">
                <a:solidFill>
                  <a:schemeClr val="accent5"/>
                </a:solidFill>
                <a:latin typeface="Channel 4 Chadwick" pitchFamily="2" charset="77"/>
              </a:defRPr>
            </a:lvl3pPr>
            <a:lvl4pPr marL="1028700" indent="0">
              <a:buNone/>
              <a:defRPr sz="1000">
                <a:solidFill>
                  <a:schemeClr val="accent5"/>
                </a:solidFill>
                <a:latin typeface="Channel 4 Chadwick" pitchFamily="2" charset="77"/>
              </a:defRPr>
            </a:lvl4pPr>
            <a:lvl5pPr marL="1371600" indent="0">
              <a:buNone/>
              <a:defRPr sz="1000">
                <a:solidFill>
                  <a:schemeClr val="accent5"/>
                </a:solidFill>
                <a:latin typeface="Channel 4 Chadwick" pitchFamily="2" charset="77"/>
              </a:defRPr>
            </a:lvl5pPr>
          </a:lstStyle>
          <a:p>
            <a:pPr lvl="0"/>
            <a:r>
              <a:rPr lang="en-US" dirty="0"/>
              <a:t>Click to edit caption: Arial Regular 10pt</a:t>
            </a:r>
          </a:p>
        </p:txBody>
      </p:sp>
      <p:sp>
        <p:nvSpPr>
          <p:cNvPr id="11" name="Content Placeholder 2"/>
          <p:cNvSpPr>
            <a:spLocks noGrp="1"/>
          </p:cNvSpPr>
          <p:nvPr>
            <p:ph sz="quarter" idx="10" hasCustomPrompt="1"/>
          </p:nvPr>
        </p:nvSpPr>
        <p:spPr>
          <a:xfrm>
            <a:off x="186596" y="262396"/>
            <a:ext cx="8672097" cy="1036377"/>
          </a:xfrm>
          <a:prstGeom prst="rect">
            <a:avLst/>
          </a:prstGeom>
        </p:spPr>
        <p:txBody>
          <a:bodyPr/>
          <a:lstStyle>
            <a:lvl1pPr marL="0" indent="0">
              <a:buNone/>
              <a:defRPr sz="2500" b="1">
                <a:solidFill>
                  <a:srgbClr val="1C3D74"/>
                </a:solidFill>
                <a:latin typeface="Arial" panose="020B0604020202020204" pitchFamily="34" charset="0"/>
                <a:cs typeface="Arial" panose="020B0604020202020204" pitchFamily="34" charset="0"/>
              </a:defRPr>
            </a:lvl1pPr>
          </a:lstStyle>
          <a:p>
            <a:r>
              <a:rPr lang="en-US" dirty="0"/>
              <a:t>Click to edit slide title (up to 2 lines) – </a:t>
            </a:r>
            <a:br>
              <a:rPr lang="en-US" dirty="0"/>
            </a:br>
            <a:r>
              <a:rPr lang="en-US" dirty="0"/>
              <a:t>Arial Bold 25pt title</a:t>
            </a:r>
          </a:p>
        </p:txBody>
      </p:sp>
      <p:sp>
        <p:nvSpPr>
          <p:cNvPr id="7" name="Text Placeholder 2">
            <a:extLst>
              <a:ext uri="{FF2B5EF4-FFF2-40B4-BE49-F238E27FC236}">
                <a16:creationId xmlns:a16="http://schemas.microsoft.com/office/drawing/2014/main" id="{00C9E275-0734-425E-938B-16131D4657EE}"/>
              </a:ext>
            </a:extLst>
          </p:cNvPr>
          <p:cNvSpPr>
            <a:spLocks noGrp="1"/>
          </p:cNvSpPr>
          <p:nvPr>
            <p:ph type="body" sz="quarter" idx="13" hasCustomPrompt="1"/>
          </p:nvPr>
        </p:nvSpPr>
        <p:spPr>
          <a:xfrm>
            <a:off x="186596" y="1311275"/>
            <a:ext cx="4385404" cy="2952750"/>
          </a:xfrm>
          <a:prstGeom prst="rect">
            <a:avLst/>
          </a:prstGeom>
        </p:spPr>
        <p:txBody>
          <a:bodyPr/>
          <a:lstStyle>
            <a:lvl1pPr marL="285750" indent="-285750">
              <a:buFont typeface="Arial" panose="020B0604020202020204" pitchFamily="34" charset="0"/>
              <a:buChar char="•"/>
              <a:defRPr sz="1400">
                <a:solidFill>
                  <a:srgbClr val="1C3D74"/>
                </a:solidFill>
                <a:latin typeface="+mj-lt"/>
              </a:defRPr>
            </a:lvl1pPr>
            <a:lvl2pPr>
              <a:buFont typeface="Arial" panose="020B0604020202020204" pitchFamily="34" charset="0"/>
              <a:buChar char="-"/>
              <a:defRPr sz="1400">
                <a:solidFill>
                  <a:srgbClr val="1C3D74"/>
                </a:solidFill>
                <a:latin typeface="+mj-lt"/>
              </a:defRPr>
            </a:lvl2pPr>
            <a:lvl3pPr>
              <a:defRPr>
                <a:solidFill>
                  <a:srgbClr val="1C3D74"/>
                </a:solidFill>
                <a:latin typeface="+mj-lt"/>
              </a:defRPr>
            </a:lvl3pPr>
            <a:lvl4pPr>
              <a:defRPr>
                <a:solidFill>
                  <a:srgbClr val="1C3D74"/>
                </a:solidFill>
                <a:latin typeface="+mj-lt"/>
              </a:defRPr>
            </a:lvl4pPr>
            <a:lvl5pPr>
              <a:defRPr>
                <a:solidFill>
                  <a:srgbClr val="1C3D74"/>
                </a:solidFill>
                <a:latin typeface="+mj-lt"/>
              </a:defRPr>
            </a:lvl5pPr>
          </a:lstStyle>
          <a:p>
            <a:pPr marL="0" indent="0">
              <a:buNone/>
            </a:pPr>
            <a:r>
              <a:rPr lang="en-US" dirty="0"/>
              <a:t>Click to edit Master title style – Arial Regular 14pt</a:t>
            </a:r>
          </a:p>
          <a:p>
            <a:r>
              <a:rPr lang="en-US" dirty="0"/>
              <a:t>Bullet points</a:t>
            </a:r>
          </a:p>
          <a:p>
            <a:pPr>
              <a:defRPr/>
            </a:pPr>
            <a:r>
              <a:rPr lang="en-US" dirty="0"/>
              <a:t>Bullet points</a:t>
            </a:r>
          </a:p>
          <a:p>
            <a:pPr>
              <a:defRPr/>
            </a:pPr>
            <a:r>
              <a:rPr lang="en-US" dirty="0"/>
              <a:t>Bullet points</a:t>
            </a:r>
          </a:p>
          <a:p>
            <a:pPr lvl="1">
              <a:buFont typeface="Arial" panose="020B0604020202020204" pitchFamily="34" charset="0"/>
              <a:buChar char="-"/>
              <a:defRPr/>
            </a:pPr>
            <a:r>
              <a:rPr lang="en-US" sz="1400" dirty="0">
                <a:solidFill>
                  <a:srgbClr val="1C3D74"/>
                </a:solidFill>
                <a:latin typeface="Arial" panose="020B0604020202020204" pitchFamily="34" charset="0"/>
                <a:cs typeface="Arial" panose="020B0604020202020204" pitchFamily="34" charset="0"/>
              </a:rPr>
              <a:t>Sub-bullet point</a:t>
            </a:r>
          </a:p>
          <a:p>
            <a:pPr>
              <a:defRPr/>
            </a:pPr>
            <a:endParaRPr lang="en-US" dirty="0"/>
          </a:p>
        </p:txBody>
      </p:sp>
    </p:spTree>
    <p:extLst>
      <p:ext uri="{BB962C8B-B14F-4D97-AF65-F5344CB8AC3E}">
        <p14:creationId xmlns:p14="http://schemas.microsoft.com/office/powerpoint/2010/main" val="908282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slide text + image + caption 2">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B6C74048-C75E-FD4A-A2F0-C36E16C2A344}"/>
              </a:ext>
            </a:extLst>
          </p:cNvPr>
          <p:cNvSpPr>
            <a:spLocks noGrp="1"/>
          </p:cNvSpPr>
          <p:nvPr>
            <p:ph type="pic" sz="quarter" idx="11" hasCustomPrompt="1"/>
          </p:nvPr>
        </p:nvSpPr>
        <p:spPr>
          <a:xfrm>
            <a:off x="6767512" y="1311276"/>
            <a:ext cx="2098675" cy="2773707"/>
          </a:xfrm>
          <a:prstGeom prst="rect">
            <a:avLst/>
          </a:prstGeom>
          <a:solidFill>
            <a:schemeClr val="bg1">
              <a:lumMod val="85000"/>
            </a:schemeClr>
          </a:solidFill>
        </p:spPr>
        <p:txBody>
          <a:bodyPr anchor="ctr"/>
          <a:lstStyle>
            <a:lvl1pPr marL="0" indent="0" algn="ctr">
              <a:buNone/>
              <a:defRPr sz="1600" b="0" i="0">
                <a:solidFill>
                  <a:schemeClr val="tx2"/>
                </a:solidFill>
                <a:latin typeface="4 Text" pitchFamily="2" charset="77"/>
              </a:defRPr>
            </a:lvl1pPr>
          </a:lstStyle>
          <a:p>
            <a:r>
              <a:rPr lang="en-US" dirty="0"/>
              <a:t>Drag and drop image</a:t>
            </a:r>
          </a:p>
        </p:txBody>
      </p:sp>
      <p:sp>
        <p:nvSpPr>
          <p:cNvPr id="13" name="Text Placeholder 8">
            <a:extLst>
              <a:ext uri="{FF2B5EF4-FFF2-40B4-BE49-F238E27FC236}">
                <a16:creationId xmlns:a16="http://schemas.microsoft.com/office/drawing/2014/main" id="{C8558A91-5849-F74E-9FFB-8BB3E3F86F0C}"/>
              </a:ext>
            </a:extLst>
          </p:cNvPr>
          <p:cNvSpPr>
            <a:spLocks noGrp="1"/>
          </p:cNvSpPr>
          <p:nvPr>
            <p:ph type="body" sz="quarter" idx="12" hasCustomPrompt="1"/>
          </p:nvPr>
        </p:nvSpPr>
        <p:spPr>
          <a:xfrm>
            <a:off x="6767512" y="4176072"/>
            <a:ext cx="2098676" cy="87953"/>
          </a:xfrm>
          <a:prstGeom prst="rect">
            <a:avLst/>
          </a:prstGeom>
        </p:spPr>
        <p:txBody>
          <a:bodyPr lIns="0" tIns="0" rIns="0" bIns="0"/>
          <a:lstStyle>
            <a:lvl1pPr marL="0" indent="0">
              <a:buNone/>
              <a:defRPr sz="1000" b="0" i="0">
                <a:solidFill>
                  <a:schemeClr val="tx2"/>
                </a:solidFill>
                <a:latin typeface="Arial" panose="020B0604020202020204" pitchFamily="34" charset="0"/>
                <a:cs typeface="Arial" panose="020B0604020202020204" pitchFamily="34" charset="0"/>
              </a:defRPr>
            </a:lvl1pPr>
            <a:lvl2pPr marL="342900" indent="0">
              <a:buNone/>
              <a:defRPr sz="1000">
                <a:solidFill>
                  <a:schemeClr val="accent5"/>
                </a:solidFill>
                <a:latin typeface="Channel 4 Chadwick" pitchFamily="2" charset="77"/>
              </a:defRPr>
            </a:lvl2pPr>
            <a:lvl3pPr marL="685800" indent="0">
              <a:buNone/>
              <a:defRPr sz="1000">
                <a:solidFill>
                  <a:schemeClr val="accent5"/>
                </a:solidFill>
                <a:latin typeface="Channel 4 Chadwick" pitchFamily="2" charset="77"/>
              </a:defRPr>
            </a:lvl3pPr>
            <a:lvl4pPr marL="1028700" indent="0">
              <a:buNone/>
              <a:defRPr sz="1000">
                <a:solidFill>
                  <a:schemeClr val="accent5"/>
                </a:solidFill>
                <a:latin typeface="Channel 4 Chadwick" pitchFamily="2" charset="77"/>
              </a:defRPr>
            </a:lvl4pPr>
            <a:lvl5pPr marL="1371600" indent="0">
              <a:buNone/>
              <a:defRPr sz="1000">
                <a:solidFill>
                  <a:schemeClr val="accent5"/>
                </a:solidFill>
                <a:latin typeface="Channel 4 Chadwick" pitchFamily="2" charset="77"/>
              </a:defRPr>
            </a:lvl5pPr>
          </a:lstStyle>
          <a:p>
            <a:pPr lvl="0"/>
            <a:r>
              <a:rPr lang="en-US" dirty="0"/>
              <a:t>Click to edit caption: Arial Regular 10pt</a:t>
            </a:r>
          </a:p>
        </p:txBody>
      </p:sp>
      <p:sp>
        <p:nvSpPr>
          <p:cNvPr id="10" name="Content Placeholder 2"/>
          <p:cNvSpPr>
            <a:spLocks noGrp="1"/>
          </p:cNvSpPr>
          <p:nvPr>
            <p:ph sz="quarter" idx="10" hasCustomPrompt="1"/>
          </p:nvPr>
        </p:nvSpPr>
        <p:spPr>
          <a:xfrm>
            <a:off x="186596" y="262396"/>
            <a:ext cx="8672097" cy="1036377"/>
          </a:xfrm>
          <a:prstGeom prst="rect">
            <a:avLst/>
          </a:prstGeom>
        </p:spPr>
        <p:txBody>
          <a:bodyPr/>
          <a:lstStyle>
            <a:lvl1pPr marL="0" indent="0">
              <a:buNone/>
              <a:defRPr sz="2500" b="1">
                <a:solidFill>
                  <a:srgbClr val="1C3D74"/>
                </a:solidFill>
                <a:latin typeface="Arial" panose="020B0604020202020204" pitchFamily="34" charset="0"/>
                <a:cs typeface="Arial" panose="020B0604020202020204" pitchFamily="34" charset="0"/>
              </a:defRPr>
            </a:lvl1pPr>
          </a:lstStyle>
          <a:p>
            <a:r>
              <a:rPr lang="en-US" dirty="0"/>
              <a:t>Click to edit slide title (up to 2 lines) – </a:t>
            </a:r>
            <a:br>
              <a:rPr lang="en-US" dirty="0"/>
            </a:br>
            <a:r>
              <a:rPr lang="en-US" dirty="0"/>
              <a:t>Arial Bold 25pt title</a:t>
            </a:r>
          </a:p>
        </p:txBody>
      </p:sp>
      <p:sp>
        <p:nvSpPr>
          <p:cNvPr id="3" name="Text Placeholder 2">
            <a:extLst>
              <a:ext uri="{FF2B5EF4-FFF2-40B4-BE49-F238E27FC236}">
                <a16:creationId xmlns:a16="http://schemas.microsoft.com/office/drawing/2014/main" id="{9602840F-CF0A-4B0C-876C-214741C51912}"/>
              </a:ext>
            </a:extLst>
          </p:cNvPr>
          <p:cNvSpPr>
            <a:spLocks noGrp="1"/>
          </p:cNvSpPr>
          <p:nvPr>
            <p:ph type="body" sz="quarter" idx="13" hasCustomPrompt="1"/>
          </p:nvPr>
        </p:nvSpPr>
        <p:spPr>
          <a:xfrm>
            <a:off x="186596" y="1311275"/>
            <a:ext cx="6447286" cy="2952750"/>
          </a:xfrm>
          <a:prstGeom prst="rect">
            <a:avLst/>
          </a:prstGeom>
        </p:spPr>
        <p:txBody>
          <a:bodyPr/>
          <a:lstStyle>
            <a:lvl1pPr marL="285750" indent="-285750">
              <a:buFont typeface="Arial" panose="020B0604020202020204" pitchFamily="34" charset="0"/>
              <a:buChar char="•"/>
              <a:defRPr sz="1400">
                <a:solidFill>
                  <a:srgbClr val="1C3D74"/>
                </a:solidFill>
                <a:latin typeface="+mj-lt"/>
              </a:defRPr>
            </a:lvl1pPr>
            <a:lvl2pPr>
              <a:buFont typeface="Arial" panose="020B0604020202020204" pitchFamily="34" charset="0"/>
              <a:buChar char="-"/>
              <a:defRPr sz="1400">
                <a:solidFill>
                  <a:srgbClr val="1C3D74"/>
                </a:solidFill>
                <a:latin typeface="+mj-lt"/>
              </a:defRPr>
            </a:lvl2pPr>
            <a:lvl3pPr>
              <a:defRPr>
                <a:solidFill>
                  <a:srgbClr val="1C3D74"/>
                </a:solidFill>
                <a:latin typeface="+mj-lt"/>
              </a:defRPr>
            </a:lvl3pPr>
            <a:lvl4pPr>
              <a:defRPr>
                <a:solidFill>
                  <a:srgbClr val="1C3D74"/>
                </a:solidFill>
                <a:latin typeface="+mj-lt"/>
              </a:defRPr>
            </a:lvl4pPr>
            <a:lvl5pPr>
              <a:defRPr>
                <a:solidFill>
                  <a:srgbClr val="1C3D74"/>
                </a:solidFill>
                <a:latin typeface="+mj-lt"/>
              </a:defRPr>
            </a:lvl5pPr>
          </a:lstStyle>
          <a:p>
            <a:pPr marL="0" indent="0">
              <a:buNone/>
            </a:pPr>
            <a:r>
              <a:rPr lang="en-US" dirty="0"/>
              <a:t>Click to edit Master title style – Arial Regular 14pt</a:t>
            </a:r>
          </a:p>
          <a:p>
            <a:r>
              <a:rPr lang="en-US" dirty="0"/>
              <a:t>Bullet points</a:t>
            </a:r>
          </a:p>
          <a:p>
            <a:pPr>
              <a:defRPr/>
            </a:pPr>
            <a:r>
              <a:rPr lang="en-US" dirty="0"/>
              <a:t>Bullet points</a:t>
            </a:r>
          </a:p>
          <a:p>
            <a:pPr>
              <a:defRPr/>
            </a:pPr>
            <a:r>
              <a:rPr lang="en-US" dirty="0"/>
              <a:t>Bullet points</a:t>
            </a:r>
          </a:p>
          <a:p>
            <a:pPr lvl="1">
              <a:buFont typeface="Arial" panose="020B0604020202020204" pitchFamily="34" charset="0"/>
              <a:buChar char="-"/>
              <a:defRPr/>
            </a:pPr>
            <a:r>
              <a:rPr lang="en-US" sz="1400" dirty="0">
                <a:solidFill>
                  <a:srgbClr val="1C3D74"/>
                </a:solidFill>
                <a:latin typeface="Arial" panose="020B0604020202020204" pitchFamily="34" charset="0"/>
                <a:cs typeface="Arial" panose="020B0604020202020204" pitchFamily="34" charset="0"/>
              </a:rPr>
              <a:t>Sub-bullet point</a:t>
            </a:r>
          </a:p>
          <a:p>
            <a:pPr>
              <a:defRPr/>
            </a:pPr>
            <a:endParaRPr lang="en-US" dirty="0"/>
          </a:p>
        </p:txBody>
      </p:sp>
    </p:spTree>
    <p:extLst>
      <p:ext uri="{BB962C8B-B14F-4D97-AF65-F5344CB8AC3E}">
        <p14:creationId xmlns:p14="http://schemas.microsoft.com/office/powerpoint/2010/main" val="1516180862"/>
      </p:ext>
    </p:extLst>
  </p:cSld>
  <p:clrMapOvr>
    <a:masterClrMapping/>
  </p:clrMapOvr>
  <p:extLst>
    <p:ext uri="{DCECCB84-F9BA-43D5-87BE-67443E8EF086}">
      <p15:sldGuideLst xmlns:p15="http://schemas.microsoft.com/office/powerpoint/2012/main">
        <p15:guide id="1" pos="4195">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slide text + image + caption 3 ">
    <p:spTree>
      <p:nvGrpSpPr>
        <p:cNvPr id="1" name=""/>
        <p:cNvGrpSpPr/>
        <p:nvPr/>
      </p:nvGrpSpPr>
      <p:grpSpPr>
        <a:xfrm>
          <a:off x="0" y="0"/>
          <a:ext cx="0" cy="0"/>
          <a:chOff x="0" y="0"/>
          <a:chExt cx="0" cy="0"/>
        </a:xfrm>
      </p:grpSpPr>
      <p:sp>
        <p:nvSpPr>
          <p:cNvPr id="9" name="Picture Placeholder 5">
            <a:extLst>
              <a:ext uri="{FF2B5EF4-FFF2-40B4-BE49-F238E27FC236}">
                <a16:creationId xmlns:a16="http://schemas.microsoft.com/office/drawing/2014/main" id="{EBDDE399-7978-8146-B813-A0B3CFED1CCE}"/>
              </a:ext>
            </a:extLst>
          </p:cNvPr>
          <p:cNvSpPr>
            <a:spLocks noGrp="1"/>
          </p:cNvSpPr>
          <p:nvPr>
            <p:ph type="pic" sz="quarter" idx="14" hasCustomPrompt="1"/>
          </p:nvPr>
        </p:nvSpPr>
        <p:spPr>
          <a:xfrm>
            <a:off x="6767512" y="2874141"/>
            <a:ext cx="2098675" cy="1240762"/>
          </a:xfrm>
          <a:prstGeom prst="rect">
            <a:avLst/>
          </a:prstGeom>
          <a:solidFill>
            <a:schemeClr val="bg1">
              <a:lumMod val="85000"/>
            </a:schemeClr>
          </a:solidFill>
        </p:spPr>
        <p:txBody>
          <a:bodyPr anchor="ctr"/>
          <a:lstStyle>
            <a:lvl1pPr marL="0" indent="0" algn="ctr">
              <a:buNone/>
              <a:defRPr sz="1600" b="0" i="0">
                <a:solidFill>
                  <a:schemeClr val="tx2"/>
                </a:solidFill>
                <a:latin typeface="4 Text" pitchFamily="2" charset="77"/>
              </a:defRPr>
            </a:lvl1pPr>
          </a:lstStyle>
          <a:p>
            <a:r>
              <a:rPr lang="en-US" dirty="0"/>
              <a:t>Drag and drop image</a:t>
            </a:r>
          </a:p>
        </p:txBody>
      </p:sp>
      <p:sp>
        <p:nvSpPr>
          <p:cNvPr id="11" name="Picture Placeholder 5">
            <a:extLst>
              <a:ext uri="{FF2B5EF4-FFF2-40B4-BE49-F238E27FC236}">
                <a16:creationId xmlns:a16="http://schemas.microsoft.com/office/drawing/2014/main" id="{6D51F31A-86D2-8C4F-A1A9-C88372B37B39}"/>
              </a:ext>
            </a:extLst>
          </p:cNvPr>
          <p:cNvSpPr>
            <a:spLocks noGrp="1"/>
          </p:cNvSpPr>
          <p:nvPr>
            <p:ph type="pic" sz="quarter" idx="16" hasCustomPrompt="1"/>
          </p:nvPr>
        </p:nvSpPr>
        <p:spPr>
          <a:xfrm>
            <a:off x="6767513" y="1311274"/>
            <a:ext cx="2098675" cy="1242000"/>
          </a:xfrm>
          <a:prstGeom prst="rect">
            <a:avLst/>
          </a:prstGeom>
          <a:solidFill>
            <a:schemeClr val="bg1">
              <a:lumMod val="85000"/>
            </a:schemeClr>
          </a:solidFill>
        </p:spPr>
        <p:txBody>
          <a:bodyPr anchor="ctr"/>
          <a:lstStyle>
            <a:lvl1pPr marL="0" indent="0" algn="ctr">
              <a:buNone/>
              <a:defRPr sz="1600" b="0" i="0">
                <a:solidFill>
                  <a:schemeClr val="tx2"/>
                </a:solidFill>
                <a:latin typeface="4 Text" pitchFamily="2" charset="77"/>
              </a:defRPr>
            </a:lvl1pPr>
          </a:lstStyle>
          <a:p>
            <a:r>
              <a:rPr lang="en-US" dirty="0"/>
              <a:t>Drag and drop image</a:t>
            </a:r>
          </a:p>
        </p:txBody>
      </p:sp>
      <p:sp>
        <p:nvSpPr>
          <p:cNvPr id="17" name="Text Placeholder 8">
            <a:extLst>
              <a:ext uri="{FF2B5EF4-FFF2-40B4-BE49-F238E27FC236}">
                <a16:creationId xmlns:a16="http://schemas.microsoft.com/office/drawing/2014/main" id="{C8558A91-5849-F74E-9FFB-8BB3E3F86F0C}"/>
              </a:ext>
            </a:extLst>
          </p:cNvPr>
          <p:cNvSpPr>
            <a:spLocks noGrp="1"/>
          </p:cNvSpPr>
          <p:nvPr>
            <p:ph type="body" sz="quarter" idx="12" hasCustomPrompt="1"/>
          </p:nvPr>
        </p:nvSpPr>
        <p:spPr>
          <a:xfrm>
            <a:off x="6767511" y="2607606"/>
            <a:ext cx="2098676" cy="87953"/>
          </a:xfrm>
          <a:prstGeom prst="rect">
            <a:avLst/>
          </a:prstGeom>
        </p:spPr>
        <p:txBody>
          <a:bodyPr lIns="0" tIns="0" rIns="0" bIns="0"/>
          <a:lstStyle>
            <a:lvl1pPr marL="0" indent="0">
              <a:buNone/>
              <a:defRPr sz="1000" b="0" i="0">
                <a:solidFill>
                  <a:schemeClr val="tx2"/>
                </a:solidFill>
                <a:latin typeface="Arial" panose="020B0604020202020204" pitchFamily="34" charset="0"/>
                <a:cs typeface="Arial" panose="020B0604020202020204" pitchFamily="34" charset="0"/>
              </a:defRPr>
            </a:lvl1pPr>
            <a:lvl2pPr marL="342900" indent="0">
              <a:buNone/>
              <a:defRPr sz="1000">
                <a:solidFill>
                  <a:schemeClr val="accent5"/>
                </a:solidFill>
                <a:latin typeface="Channel 4 Chadwick" pitchFamily="2" charset="77"/>
              </a:defRPr>
            </a:lvl2pPr>
            <a:lvl3pPr marL="685800" indent="0">
              <a:buNone/>
              <a:defRPr sz="1000">
                <a:solidFill>
                  <a:schemeClr val="accent5"/>
                </a:solidFill>
                <a:latin typeface="Channel 4 Chadwick" pitchFamily="2" charset="77"/>
              </a:defRPr>
            </a:lvl3pPr>
            <a:lvl4pPr marL="1028700" indent="0">
              <a:buNone/>
              <a:defRPr sz="1000">
                <a:solidFill>
                  <a:schemeClr val="accent5"/>
                </a:solidFill>
                <a:latin typeface="Channel 4 Chadwick" pitchFamily="2" charset="77"/>
              </a:defRPr>
            </a:lvl4pPr>
            <a:lvl5pPr marL="1371600" indent="0">
              <a:buNone/>
              <a:defRPr sz="1000">
                <a:solidFill>
                  <a:schemeClr val="accent5"/>
                </a:solidFill>
                <a:latin typeface="Channel 4 Chadwick" pitchFamily="2" charset="77"/>
              </a:defRPr>
            </a:lvl5pPr>
          </a:lstStyle>
          <a:p>
            <a:pPr lvl="0"/>
            <a:r>
              <a:rPr lang="en-US" dirty="0"/>
              <a:t>Click to edit caption: Arial Regular 10pt</a:t>
            </a:r>
          </a:p>
        </p:txBody>
      </p:sp>
      <p:sp>
        <p:nvSpPr>
          <p:cNvPr id="18" name="Text Placeholder 8">
            <a:extLst>
              <a:ext uri="{FF2B5EF4-FFF2-40B4-BE49-F238E27FC236}">
                <a16:creationId xmlns:a16="http://schemas.microsoft.com/office/drawing/2014/main" id="{C8558A91-5849-F74E-9FFB-8BB3E3F86F0C}"/>
              </a:ext>
            </a:extLst>
          </p:cNvPr>
          <p:cNvSpPr>
            <a:spLocks noGrp="1"/>
          </p:cNvSpPr>
          <p:nvPr>
            <p:ph type="body" sz="quarter" idx="17" hasCustomPrompt="1"/>
          </p:nvPr>
        </p:nvSpPr>
        <p:spPr>
          <a:xfrm>
            <a:off x="6767513" y="4176072"/>
            <a:ext cx="2098676" cy="87953"/>
          </a:xfrm>
          <a:prstGeom prst="rect">
            <a:avLst/>
          </a:prstGeom>
        </p:spPr>
        <p:txBody>
          <a:bodyPr lIns="0" tIns="0" rIns="0" bIns="0"/>
          <a:lstStyle>
            <a:lvl1pPr marL="0" indent="0">
              <a:buNone/>
              <a:defRPr sz="1000" b="0" i="0">
                <a:solidFill>
                  <a:schemeClr val="tx2"/>
                </a:solidFill>
                <a:latin typeface="Arial" panose="020B0604020202020204" pitchFamily="34" charset="0"/>
                <a:cs typeface="Arial" panose="020B0604020202020204" pitchFamily="34" charset="0"/>
              </a:defRPr>
            </a:lvl1pPr>
            <a:lvl2pPr marL="342900" indent="0">
              <a:buNone/>
              <a:defRPr sz="1000">
                <a:solidFill>
                  <a:schemeClr val="accent5"/>
                </a:solidFill>
                <a:latin typeface="Channel 4 Chadwick" pitchFamily="2" charset="77"/>
              </a:defRPr>
            </a:lvl2pPr>
            <a:lvl3pPr marL="685800" indent="0">
              <a:buNone/>
              <a:defRPr sz="1000">
                <a:solidFill>
                  <a:schemeClr val="accent5"/>
                </a:solidFill>
                <a:latin typeface="Channel 4 Chadwick" pitchFamily="2" charset="77"/>
              </a:defRPr>
            </a:lvl3pPr>
            <a:lvl4pPr marL="1028700" indent="0">
              <a:buNone/>
              <a:defRPr sz="1000">
                <a:solidFill>
                  <a:schemeClr val="accent5"/>
                </a:solidFill>
                <a:latin typeface="Channel 4 Chadwick" pitchFamily="2" charset="77"/>
              </a:defRPr>
            </a:lvl4pPr>
            <a:lvl5pPr marL="1371600" indent="0">
              <a:buNone/>
              <a:defRPr sz="1000">
                <a:solidFill>
                  <a:schemeClr val="accent5"/>
                </a:solidFill>
                <a:latin typeface="Channel 4 Chadwick" pitchFamily="2" charset="77"/>
              </a:defRPr>
            </a:lvl5pPr>
          </a:lstStyle>
          <a:p>
            <a:pPr lvl="0"/>
            <a:r>
              <a:rPr lang="en-US" dirty="0"/>
              <a:t>Click to edit caption: Arial Regular 10pt</a:t>
            </a:r>
          </a:p>
        </p:txBody>
      </p:sp>
      <p:sp>
        <p:nvSpPr>
          <p:cNvPr id="13" name="Content Placeholder 2"/>
          <p:cNvSpPr>
            <a:spLocks noGrp="1"/>
          </p:cNvSpPr>
          <p:nvPr>
            <p:ph sz="quarter" idx="10" hasCustomPrompt="1"/>
          </p:nvPr>
        </p:nvSpPr>
        <p:spPr>
          <a:xfrm>
            <a:off x="186596" y="262396"/>
            <a:ext cx="8672097" cy="1036377"/>
          </a:xfrm>
          <a:prstGeom prst="rect">
            <a:avLst/>
          </a:prstGeom>
        </p:spPr>
        <p:txBody>
          <a:bodyPr/>
          <a:lstStyle>
            <a:lvl1pPr marL="0" indent="0">
              <a:buNone/>
              <a:defRPr sz="2500" b="1">
                <a:solidFill>
                  <a:srgbClr val="1C3D74"/>
                </a:solidFill>
                <a:latin typeface="Arial" panose="020B0604020202020204" pitchFamily="34" charset="0"/>
                <a:cs typeface="Arial" panose="020B0604020202020204" pitchFamily="34" charset="0"/>
              </a:defRPr>
            </a:lvl1pPr>
          </a:lstStyle>
          <a:p>
            <a:r>
              <a:rPr lang="en-US" dirty="0"/>
              <a:t>Click to edit slide title (up to 2 lines) – </a:t>
            </a:r>
            <a:br>
              <a:rPr lang="en-US" dirty="0"/>
            </a:br>
            <a:r>
              <a:rPr lang="en-US" dirty="0"/>
              <a:t>Arial Bold 25pt title</a:t>
            </a:r>
          </a:p>
        </p:txBody>
      </p:sp>
      <p:sp>
        <p:nvSpPr>
          <p:cNvPr id="10" name="Text Placeholder 2">
            <a:extLst>
              <a:ext uri="{FF2B5EF4-FFF2-40B4-BE49-F238E27FC236}">
                <a16:creationId xmlns:a16="http://schemas.microsoft.com/office/drawing/2014/main" id="{739CEF63-09E5-47AB-B122-292E3DA7266B}"/>
              </a:ext>
            </a:extLst>
          </p:cNvPr>
          <p:cNvSpPr>
            <a:spLocks noGrp="1"/>
          </p:cNvSpPr>
          <p:nvPr>
            <p:ph type="body" sz="quarter" idx="13" hasCustomPrompt="1"/>
          </p:nvPr>
        </p:nvSpPr>
        <p:spPr>
          <a:xfrm>
            <a:off x="186596" y="1311275"/>
            <a:ext cx="6447286" cy="2952750"/>
          </a:xfrm>
          <a:prstGeom prst="rect">
            <a:avLst/>
          </a:prstGeom>
        </p:spPr>
        <p:txBody>
          <a:bodyPr/>
          <a:lstStyle>
            <a:lvl1pPr marL="285750" indent="-285750">
              <a:buFont typeface="Arial" panose="020B0604020202020204" pitchFamily="34" charset="0"/>
              <a:buChar char="•"/>
              <a:defRPr sz="1400">
                <a:solidFill>
                  <a:srgbClr val="1C3D74"/>
                </a:solidFill>
                <a:latin typeface="+mj-lt"/>
              </a:defRPr>
            </a:lvl1pPr>
            <a:lvl2pPr>
              <a:buFont typeface="Arial" panose="020B0604020202020204" pitchFamily="34" charset="0"/>
              <a:buChar char="-"/>
              <a:defRPr sz="1400">
                <a:solidFill>
                  <a:srgbClr val="1C3D74"/>
                </a:solidFill>
                <a:latin typeface="+mj-lt"/>
              </a:defRPr>
            </a:lvl2pPr>
            <a:lvl3pPr>
              <a:defRPr>
                <a:solidFill>
                  <a:srgbClr val="1C3D74"/>
                </a:solidFill>
                <a:latin typeface="+mj-lt"/>
              </a:defRPr>
            </a:lvl3pPr>
            <a:lvl4pPr>
              <a:defRPr>
                <a:solidFill>
                  <a:srgbClr val="1C3D74"/>
                </a:solidFill>
                <a:latin typeface="+mj-lt"/>
              </a:defRPr>
            </a:lvl4pPr>
            <a:lvl5pPr>
              <a:defRPr>
                <a:solidFill>
                  <a:srgbClr val="1C3D74"/>
                </a:solidFill>
                <a:latin typeface="+mj-lt"/>
              </a:defRPr>
            </a:lvl5pPr>
          </a:lstStyle>
          <a:p>
            <a:pPr marL="0" indent="0">
              <a:buNone/>
            </a:pPr>
            <a:r>
              <a:rPr lang="en-US" dirty="0"/>
              <a:t>Click to edit Master title style – Arial Regular 14pt</a:t>
            </a:r>
          </a:p>
          <a:p>
            <a:r>
              <a:rPr lang="en-US" dirty="0"/>
              <a:t>Bullet points</a:t>
            </a:r>
          </a:p>
          <a:p>
            <a:pPr>
              <a:defRPr/>
            </a:pPr>
            <a:r>
              <a:rPr lang="en-US" dirty="0"/>
              <a:t>Bullet points</a:t>
            </a:r>
          </a:p>
          <a:p>
            <a:pPr>
              <a:defRPr/>
            </a:pPr>
            <a:r>
              <a:rPr lang="en-US" dirty="0"/>
              <a:t>Bullet points</a:t>
            </a:r>
          </a:p>
          <a:p>
            <a:pPr lvl="1">
              <a:buFont typeface="Arial" panose="020B0604020202020204" pitchFamily="34" charset="0"/>
              <a:buChar char="-"/>
              <a:defRPr/>
            </a:pPr>
            <a:r>
              <a:rPr lang="en-US" sz="1400" dirty="0">
                <a:solidFill>
                  <a:srgbClr val="1C3D74"/>
                </a:solidFill>
                <a:latin typeface="Arial" panose="020B0604020202020204" pitchFamily="34" charset="0"/>
                <a:cs typeface="Arial" panose="020B0604020202020204" pitchFamily="34" charset="0"/>
              </a:rPr>
              <a:t>Sub-bullet point</a:t>
            </a:r>
          </a:p>
          <a:p>
            <a:pPr>
              <a:defRPr/>
            </a:pPr>
            <a:endParaRPr lang="en-US" dirty="0"/>
          </a:p>
        </p:txBody>
      </p:sp>
    </p:spTree>
    <p:extLst>
      <p:ext uri="{BB962C8B-B14F-4D97-AF65-F5344CB8AC3E}">
        <p14:creationId xmlns:p14="http://schemas.microsoft.com/office/powerpoint/2010/main" val="18400498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slide text + image + caption 4">
    <p:spTree>
      <p:nvGrpSpPr>
        <p:cNvPr id="1" name=""/>
        <p:cNvGrpSpPr/>
        <p:nvPr/>
      </p:nvGrpSpPr>
      <p:grpSpPr>
        <a:xfrm>
          <a:off x="0" y="0"/>
          <a:ext cx="0" cy="0"/>
          <a:chOff x="0" y="0"/>
          <a:chExt cx="0" cy="0"/>
        </a:xfrm>
      </p:grpSpPr>
      <p:sp>
        <p:nvSpPr>
          <p:cNvPr id="14" name="Picture Placeholder 5">
            <a:extLst>
              <a:ext uri="{FF2B5EF4-FFF2-40B4-BE49-F238E27FC236}">
                <a16:creationId xmlns:a16="http://schemas.microsoft.com/office/drawing/2014/main" id="{DE942392-5A1D-4B43-9FC3-CF83A59FC53E}"/>
              </a:ext>
            </a:extLst>
          </p:cNvPr>
          <p:cNvSpPr>
            <a:spLocks noGrp="1"/>
          </p:cNvSpPr>
          <p:nvPr>
            <p:ph type="pic" sz="quarter" idx="16" hasCustomPrompt="1"/>
          </p:nvPr>
        </p:nvSpPr>
        <p:spPr>
          <a:xfrm>
            <a:off x="6767513" y="1311275"/>
            <a:ext cx="2098675" cy="1242000"/>
          </a:xfrm>
          <a:prstGeom prst="rect">
            <a:avLst/>
          </a:prstGeom>
          <a:solidFill>
            <a:schemeClr val="bg1">
              <a:lumMod val="85000"/>
            </a:schemeClr>
          </a:solidFill>
        </p:spPr>
        <p:txBody>
          <a:bodyPr anchor="ctr"/>
          <a:lstStyle>
            <a:lvl1pPr marL="0" indent="0" algn="ctr">
              <a:buNone/>
              <a:defRPr sz="1600" b="0" i="0">
                <a:solidFill>
                  <a:schemeClr val="tx2"/>
                </a:solidFill>
                <a:latin typeface="4 Text" pitchFamily="2" charset="77"/>
              </a:defRPr>
            </a:lvl1pPr>
          </a:lstStyle>
          <a:p>
            <a:r>
              <a:rPr lang="en-US" dirty="0"/>
              <a:t>Drag and drop image</a:t>
            </a:r>
          </a:p>
        </p:txBody>
      </p:sp>
      <p:sp>
        <p:nvSpPr>
          <p:cNvPr id="18" name="Picture Placeholder 5">
            <a:extLst>
              <a:ext uri="{FF2B5EF4-FFF2-40B4-BE49-F238E27FC236}">
                <a16:creationId xmlns:a16="http://schemas.microsoft.com/office/drawing/2014/main" id="{FA0FF9DD-FA38-C644-8804-531A719824B2}"/>
              </a:ext>
            </a:extLst>
          </p:cNvPr>
          <p:cNvSpPr>
            <a:spLocks noGrp="1"/>
          </p:cNvSpPr>
          <p:nvPr>
            <p:ph type="pic" sz="quarter" idx="20" hasCustomPrompt="1"/>
          </p:nvPr>
        </p:nvSpPr>
        <p:spPr>
          <a:xfrm>
            <a:off x="4572001" y="1322602"/>
            <a:ext cx="2098675" cy="1242000"/>
          </a:xfrm>
          <a:prstGeom prst="rect">
            <a:avLst/>
          </a:prstGeom>
          <a:solidFill>
            <a:schemeClr val="bg1">
              <a:lumMod val="85000"/>
            </a:schemeClr>
          </a:solidFill>
        </p:spPr>
        <p:txBody>
          <a:bodyPr anchor="ctr"/>
          <a:lstStyle>
            <a:lvl1pPr marL="0" indent="0" algn="ctr">
              <a:buNone/>
              <a:defRPr sz="1600" b="0" i="0">
                <a:solidFill>
                  <a:schemeClr val="tx2"/>
                </a:solidFill>
                <a:latin typeface="4 Text" pitchFamily="2" charset="77"/>
              </a:defRPr>
            </a:lvl1pPr>
          </a:lstStyle>
          <a:p>
            <a:r>
              <a:rPr lang="en-US" dirty="0"/>
              <a:t>Drag and drop image</a:t>
            </a:r>
          </a:p>
        </p:txBody>
      </p:sp>
      <p:sp>
        <p:nvSpPr>
          <p:cNvPr id="24" name="Text Placeholder 8">
            <a:extLst>
              <a:ext uri="{FF2B5EF4-FFF2-40B4-BE49-F238E27FC236}">
                <a16:creationId xmlns:a16="http://schemas.microsoft.com/office/drawing/2014/main" id="{C8558A91-5849-F74E-9FFB-8BB3E3F86F0C}"/>
              </a:ext>
            </a:extLst>
          </p:cNvPr>
          <p:cNvSpPr>
            <a:spLocks noGrp="1"/>
          </p:cNvSpPr>
          <p:nvPr>
            <p:ph type="body" sz="quarter" idx="12" hasCustomPrompt="1"/>
          </p:nvPr>
        </p:nvSpPr>
        <p:spPr>
          <a:xfrm>
            <a:off x="6767511" y="2607606"/>
            <a:ext cx="2098676" cy="87953"/>
          </a:xfrm>
          <a:prstGeom prst="rect">
            <a:avLst/>
          </a:prstGeom>
        </p:spPr>
        <p:txBody>
          <a:bodyPr lIns="0" tIns="0" rIns="0" bIns="0"/>
          <a:lstStyle>
            <a:lvl1pPr marL="0" indent="0">
              <a:buNone/>
              <a:defRPr sz="1000" b="0" i="0">
                <a:solidFill>
                  <a:schemeClr val="tx2"/>
                </a:solidFill>
                <a:latin typeface="Arial" panose="020B0604020202020204" pitchFamily="34" charset="0"/>
                <a:cs typeface="Arial" panose="020B0604020202020204" pitchFamily="34" charset="0"/>
              </a:defRPr>
            </a:lvl1pPr>
            <a:lvl2pPr marL="342900" indent="0">
              <a:buNone/>
              <a:defRPr sz="1000">
                <a:solidFill>
                  <a:schemeClr val="accent5"/>
                </a:solidFill>
                <a:latin typeface="Channel 4 Chadwick" pitchFamily="2" charset="77"/>
              </a:defRPr>
            </a:lvl2pPr>
            <a:lvl3pPr marL="685800" indent="0">
              <a:buNone/>
              <a:defRPr sz="1000">
                <a:solidFill>
                  <a:schemeClr val="accent5"/>
                </a:solidFill>
                <a:latin typeface="Channel 4 Chadwick" pitchFamily="2" charset="77"/>
              </a:defRPr>
            </a:lvl3pPr>
            <a:lvl4pPr marL="1028700" indent="0">
              <a:buNone/>
              <a:defRPr sz="1000">
                <a:solidFill>
                  <a:schemeClr val="accent5"/>
                </a:solidFill>
                <a:latin typeface="Channel 4 Chadwick" pitchFamily="2" charset="77"/>
              </a:defRPr>
            </a:lvl4pPr>
            <a:lvl5pPr marL="1371600" indent="0">
              <a:buNone/>
              <a:defRPr sz="1000">
                <a:solidFill>
                  <a:schemeClr val="accent5"/>
                </a:solidFill>
                <a:latin typeface="Channel 4 Chadwick" pitchFamily="2" charset="77"/>
              </a:defRPr>
            </a:lvl5pPr>
          </a:lstStyle>
          <a:p>
            <a:pPr lvl="0"/>
            <a:r>
              <a:rPr lang="en-US" dirty="0"/>
              <a:t>Click to edit caption: Arial Regular 10pt</a:t>
            </a:r>
          </a:p>
        </p:txBody>
      </p:sp>
      <p:sp>
        <p:nvSpPr>
          <p:cNvPr id="25" name="Text Placeholder 8">
            <a:extLst>
              <a:ext uri="{FF2B5EF4-FFF2-40B4-BE49-F238E27FC236}">
                <a16:creationId xmlns:a16="http://schemas.microsoft.com/office/drawing/2014/main" id="{C8558A91-5849-F74E-9FFB-8BB3E3F86F0C}"/>
              </a:ext>
            </a:extLst>
          </p:cNvPr>
          <p:cNvSpPr>
            <a:spLocks noGrp="1"/>
          </p:cNvSpPr>
          <p:nvPr>
            <p:ph type="body" sz="quarter" idx="17" hasCustomPrompt="1"/>
          </p:nvPr>
        </p:nvSpPr>
        <p:spPr>
          <a:xfrm>
            <a:off x="6767513" y="4176072"/>
            <a:ext cx="2098676" cy="87953"/>
          </a:xfrm>
          <a:prstGeom prst="rect">
            <a:avLst/>
          </a:prstGeom>
        </p:spPr>
        <p:txBody>
          <a:bodyPr lIns="0" tIns="0" rIns="0" bIns="0"/>
          <a:lstStyle>
            <a:lvl1pPr marL="0" indent="0">
              <a:buNone/>
              <a:defRPr sz="1000" b="0" i="0">
                <a:solidFill>
                  <a:schemeClr val="tx2"/>
                </a:solidFill>
                <a:latin typeface="Arial" panose="020B0604020202020204" pitchFamily="34" charset="0"/>
                <a:cs typeface="Arial" panose="020B0604020202020204" pitchFamily="34" charset="0"/>
              </a:defRPr>
            </a:lvl1pPr>
            <a:lvl2pPr marL="342900" indent="0">
              <a:buNone/>
              <a:defRPr sz="1000">
                <a:solidFill>
                  <a:schemeClr val="accent5"/>
                </a:solidFill>
                <a:latin typeface="Channel 4 Chadwick" pitchFamily="2" charset="77"/>
              </a:defRPr>
            </a:lvl2pPr>
            <a:lvl3pPr marL="685800" indent="0">
              <a:buNone/>
              <a:defRPr sz="1000">
                <a:solidFill>
                  <a:schemeClr val="accent5"/>
                </a:solidFill>
                <a:latin typeface="Channel 4 Chadwick" pitchFamily="2" charset="77"/>
              </a:defRPr>
            </a:lvl3pPr>
            <a:lvl4pPr marL="1028700" indent="0">
              <a:buNone/>
              <a:defRPr sz="1000">
                <a:solidFill>
                  <a:schemeClr val="accent5"/>
                </a:solidFill>
                <a:latin typeface="Channel 4 Chadwick" pitchFamily="2" charset="77"/>
              </a:defRPr>
            </a:lvl4pPr>
            <a:lvl5pPr marL="1371600" indent="0">
              <a:buNone/>
              <a:defRPr sz="1000">
                <a:solidFill>
                  <a:schemeClr val="accent5"/>
                </a:solidFill>
                <a:latin typeface="Channel 4 Chadwick" pitchFamily="2" charset="77"/>
              </a:defRPr>
            </a:lvl5pPr>
          </a:lstStyle>
          <a:p>
            <a:pPr lvl="0"/>
            <a:r>
              <a:rPr lang="en-US" dirty="0"/>
              <a:t>Click to edit caption: Arial Regular 10pt</a:t>
            </a:r>
          </a:p>
        </p:txBody>
      </p:sp>
      <p:sp>
        <p:nvSpPr>
          <p:cNvPr id="26" name="Picture Placeholder 5">
            <a:extLst>
              <a:ext uri="{FF2B5EF4-FFF2-40B4-BE49-F238E27FC236}">
                <a16:creationId xmlns:a16="http://schemas.microsoft.com/office/drawing/2014/main" id="{EBDDE399-7978-8146-B813-A0B3CFED1CCE}"/>
              </a:ext>
            </a:extLst>
          </p:cNvPr>
          <p:cNvSpPr>
            <a:spLocks noGrp="1"/>
          </p:cNvSpPr>
          <p:nvPr>
            <p:ph type="pic" sz="quarter" idx="14" hasCustomPrompt="1"/>
          </p:nvPr>
        </p:nvSpPr>
        <p:spPr>
          <a:xfrm>
            <a:off x="6767512" y="2874141"/>
            <a:ext cx="2098675" cy="1240762"/>
          </a:xfrm>
          <a:prstGeom prst="rect">
            <a:avLst/>
          </a:prstGeom>
          <a:solidFill>
            <a:schemeClr val="bg1">
              <a:lumMod val="85000"/>
            </a:schemeClr>
          </a:solidFill>
        </p:spPr>
        <p:txBody>
          <a:bodyPr anchor="ctr"/>
          <a:lstStyle>
            <a:lvl1pPr marL="0" indent="0" algn="ctr">
              <a:buNone/>
              <a:defRPr sz="1600" b="0" i="0">
                <a:solidFill>
                  <a:schemeClr val="tx2"/>
                </a:solidFill>
                <a:latin typeface="4 Text" pitchFamily="2" charset="77"/>
              </a:defRPr>
            </a:lvl1pPr>
          </a:lstStyle>
          <a:p>
            <a:r>
              <a:rPr lang="en-US" dirty="0"/>
              <a:t>Drag and drop image</a:t>
            </a:r>
          </a:p>
        </p:txBody>
      </p:sp>
      <p:sp>
        <p:nvSpPr>
          <p:cNvPr id="27" name="Picture Placeholder 5">
            <a:extLst>
              <a:ext uri="{FF2B5EF4-FFF2-40B4-BE49-F238E27FC236}">
                <a16:creationId xmlns:a16="http://schemas.microsoft.com/office/drawing/2014/main" id="{EBDDE399-7978-8146-B813-A0B3CFED1CCE}"/>
              </a:ext>
            </a:extLst>
          </p:cNvPr>
          <p:cNvSpPr>
            <a:spLocks noGrp="1"/>
          </p:cNvSpPr>
          <p:nvPr>
            <p:ph type="pic" sz="quarter" idx="21" hasCustomPrompt="1"/>
          </p:nvPr>
        </p:nvSpPr>
        <p:spPr>
          <a:xfrm>
            <a:off x="4572001" y="2874141"/>
            <a:ext cx="2098675" cy="1240762"/>
          </a:xfrm>
          <a:prstGeom prst="rect">
            <a:avLst/>
          </a:prstGeom>
          <a:solidFill>
            <a:schemeClr val="bg1">
              <a:lumMod val="85000"/>
            </a:schemeClr>
          </a:solidFill>
        </p:spPr>
        <p:txBody>
          <a:bodyPr anchor="ctr"/>
          <a:lstStyle>
            <a:lvl1pPr marL="0" indent="0" algn="ctr">
              <a:buNone/>
              <a:defRPr sz="1600" b="0" i="0">
                <a:solidFill>
                  <a:schemeClr val="tx2"/>
                </a:solidFill>
                <a:latin typeface="4 Text" pitchFamily="2" charset="77"/>
              </a:defRPr>
            </a:lvl1pPr>
          </a:lstStyle>
          <a:p>
            <a:r>
              <a:rPr lang="en-US" dirty="0"/>
              <a:t>Drag and drop image</a:t>
            </a:r>
          </a:p>
        </p:txBody>
      </p:sp>
      <p:sp>
        <p:nvSpPr>
          <p:cNvPr id="28" name="Text Placeholder 8">
            <a:extLst>
              <a:ext uri="{FF2B5EF4-FFF2-40B4-BE49-F238E27FC236}">
                <a16:creationId xmlns:a16="http://schemas.microsoft.com/office/drawing/2014/main" id="{C8558A91-5849-F74E-9FFB-8BB3E3F86F0C}"/>
              </a:ext>
            </a:extLst>
          </p:cNvPr>
          <p:cNvSpPr>
            <a:spLocks noGrp="1"/>
          </p:cNvSpPr>
          <p:nvPr>
            <p:ph type="body" sz="quarter" idx="22" hasCustomPrompt="1"/>
          </p:nvPr>
        </p:nvSpPr>
        <p:spPr>
          <a:xfrm>
            <a:off x="4571999" y="2607606"/>
            <a:ext cx="2098676" cy="87953"/>
          </a:xfrm>
          <a:prstGeom prst="rect">
            <a:avLst/>
          </a:prstGeom>
        </p:spPr>
        <p:txBody>
          <a:bodyPr lIns="0" tIns="0" rIns="0" bIns="0"/>
          <a:lstStyle>
            <a:lvl1pPr marL="0" indent="0">
              <a:buNone/>
              <a:defRPr sz="1000" b="0" i="0">
                <a:solidFill>
                  <a:schemeClr val="tx2"/>
                </a:solidFill>
                <a:latin typeface="Arial" panose="020B0604020202020204" pitchFamily="34" charset="0"/>
                <a:cs typeface="Arial" panose="020B0604020202020204" pitchFamily="34" charset="0"/>
              </a:defRPr>
            </a:lvl1pPr>
            <a:lvl2pPr marL="342900" indent="0">
              <a:buNone/>
              <a:defRPr sz="1000">
                <a:solidFill>
                  <a:schemeClr val="accent5"/>
                </a:solidFill>
                <a:latin typeface="Channel 4 Chadwick" pitchFamily="2" charset="77"/>
              </a:defRPr>
            </a:lvl2pPr>
            <a:lvl3pPr marL="685800" indent="0">
              <a:buNone/>
              <a:defRPr sz="1000">
                <a:solidFill>
                  <a:schemeClr val="accent5"/>
                </a:solidFill>
                <a:latin typeface="Channel 4 Chadwick" pitchFamily="2" charset="77"/>
              </a:defRPr>
            </a:lvl3pPr>
            <a:lvl4pPr marL="1028700" indent="0">
              <a:buNone/>
              <a:defRPr sz="1000">
                <a:solidFill>
                  <a:schemeClr val="accent5"/>
                </a:solidFill>
                <a:latin typeface="Channel 4 Chadwick" pitchFamily="2" charset="77"/>
              </a:defRPr>
            </a:lvl4pPr>
            <a:lvl5pPr marL="1371600" indent="0">
              <a:buNone/>
              <a:defRPr sz="1000">
                <a:solidFill>
                  <a:schemeClr val="accent5"/>
                </a:solidFill>
                <a:latin typeface="Channel 4 Chadwick" pitchFamily="2" charset="77"/>
              </a:defRPr>
            </a:lvl5pPr>
          </a:lstStyle>
          <a:p>
            <a:pPr lvl="0"/>
            <a:r>
              <a:rPr lang="en-US" dirty="0"/>
              <a:t>Click to edit caption: Arial Regular 10pt</a:t>
            </a:r>
          </a:p>
        </p:txBody>
      </p:sp>
      <p:sp>
        <p:nvSpPr>
          <p:cNvPr id="29" name="Text Placeholder 8">
            <a:extLst>
              <a:ext uri="{FF2B5EF4-FFF2-40B4-BE49-F238E27FC236}">
                <a16:creationId xmlns:a16="http://schemas.microsoft.com/office/drawing/2014/main" id="{C8558A91-5849-F74E-9FFB-8BB3E3F86F0C}"/>
              </a:ext>
            </a:extLst>
          </p:cNvPr>
          <p:cNvSpPr>
            <a:spLocks noGrp="1"/>
          </p:cNvSpPr>
          <p:nvPr>
            <p:ph type="body" sz="quarter" idx="23" hasCustomPrompt="1"/>
          </p:nvPr>
        </p:nvSpPr>
        <p:spPr>
          <a:xfrm>
            <a:off x="4571999" y="4173000"/>
            <a:ext cx="2098676" cy="87953"/>
          </a:xfrm>
          <a:prstGeom prst="rect">
            <a:avLst/>
          </a:prstGeom>
        </p:spPr>
        <p:txBody>
          <a:bodyPr lIns="0" tIns="0" rIns="0" bIns="0"/>
          <a:lstStyle>
            <a:lvl1pPr marL="0" indent="0">
              <a:buNone/>
              <a:defRPr sz="1000" b="0" i="0">
                <a:solidFill>
                  <a:schemeClr val="tx2"/>
                </a:solidFill>
                <a:latin typeface="Arial" panose="020B0604020202020204" pitchFamily="34" charset="0"/>
                <a:cs typeface="Arial" panose="020B0604020202020204" pitchFamily="34" charset="0"/>
              </a:defRPr>
            </a:lvl1pPr>
            <a:lvl2pPr marL="342900" indent="0">
              <a:buNone/>
              <a:defRPr sz="1000">
                <a:solidFill>
                  <a:schemeClr val="accent5"/>
                </a:solidFill>
                <a:latin typeface="Channel 4 Chadwick" pitchFamily="2" charset="77"/>
              </a:defRPr>
            </a:lvl2pPr>
            <a:lvl3pPr marL="685800" indent="0">
              <a:buNone/>
              <a:defRPr sz="1000">
                <a:solidFill>
                  <a:schemeClr val="accent5"/>
                </a:solidFill>
                <a:latin typeface="Channel 4 Chadwick" pitchFamily="2" charset="77"/>
              </a:defRPr>
            </a:lvl3pPr>
            <a:lvl4pPr marL="1028700" indent="0">
              <a:buNone/>
              <a:defRPr sz="1000">
                <a:solidFill>
                  <a:schemeClr val="accent5"/>
                </a:solidFill>
                <a:latin typeface="Channel 4 Chadwick" pitchFamily="2" charset="77"/>
              </a:defRPr>
            </a:lvl4pPr>
            <a:lvl5pPr marL="1371600" indent="0">
              <a:buNone/>
              <a:defRPr sz="1000">
                <a:solidFill>
                  <a:schemeClr val="accent5"/>
                </a:solidFill>
                <a:latin typeface="Channel 4 Chadwick" pitchFamily="2" charset="77"/>
              </a:defRPr>
            </a:lvl5pPr>
          </a:lstStyle>
          <a:p>
            <a:pPr lvl="0"/>
            <a:r>
              <a:rPr lang="en-US" dirty="0"/>
              <a:t>Click to edit caption: Arial Regular 10pt</a:t>
            </a:r>
          </a:p>
        </p:txBody>
      </p:sp>
      <p:sp>
        <p:nvSpPr>
          <p:cNvPr id="19" name="Content Placeholder 2"/>
          <p:cNvSpPr>
            <a:spLocks noGrp="1"/>
          </p:cNvSpPr>
          <p:nvPr>
            <p:ph sz="quarter" idx="10" hasCustomPrompt="1"/>
          </p:nvPr>
        </p:nvSpPr>
        <p:spPr>
          <a:xfrm>
            <a:off x="186596" y="262396"/>
            <a:ext cx="8672097" cy="1036377"/>
          </a:xfrm>
          <a:prstGeom prst="rect">
            <a:avLst/>
          </a:prstGeom>
        </p:spPr>
        <p:txBody>
          <a:bodyPr/>
          <a:lstStyle>
            <a:lvl1pPr marL="0" indent="0">
              <a:buNone/>
              <a:defRPr sz="2500" b="1">
                <a:solidFill>
                  <a:srgbClr val="1C3D74"/>
                </a:solidFill>
                <a:latin typeface="Arial" panose="020B0604020202020204" pitchFamily="34" charset="0"/>
                <a:cs typeface="Arial" panose="020B0604020202020204" pitchFamily="34" charset="0"/>
              </a:defRPr>
            </a:lvl1pPr>
          </a:lstStyle>
          <a:p>
            <a:r>
              <a:rPr lang="en-US" dirty="0"/>
              <a:t>Click to edit slide title (up to 2 lines) – </a:t>
            </a:r>
            <a:br>
              <a:rPr lang="en-US" dirty="0"/>
            </a:br>
            <a:r>
              <a:rPr lang="en-US" dirty="0"/>
              <a:t>Arial Bold 25pt title</a:t>
            </a:r>
          </a:p>
        </p:txBody>
      </p:sp>
      <p:sp>
        <p:nvSpPr>
          <p:cNvPr id="12" name="Text Placeholder 2">
            <a:extLst>
              <a:ext uri="{FF2B5EF4-FFF2-40B4-BE49-F238E27FC236}">
                <a16:creationId xmlns:a16="http://schemas.microsoft.com/office/drawing/2014/main" id="{A5E523E2-4C7B-424A-8715-BA3BD5E8B973}"/>
              </a:ext>
            </a:extLst>
          </p:cNvPr>
          <p:cNvSpPr>
            <a:spLocks noGrp="1"/>
          </p:cNvSpPr>
          <p:nvPr>
            <p:ph type="body" sz="quarter" idx="13" hasCustomPrompt="1"/>
          </p:nvPr>
        </p:nvSpPr>
        <p:spPr>
          <a:xfrm>
            <a:off x="186597" y="1311275"/>
            <a:ext cx="4288564" cy="2952750"/>
          </a:xfrm>
          <a:prstGeom prst="rect">
            <a:avLst/>
          </a:prstGeom>
        </p:spPr>
        <p:txBody>
          <a:bodyPr/>
          <a:lstStyle>
            <a:lvl1pPr marL="285750" indent="-285750">
              <a:buFont typeface="Arial" panose="020B0604020202020204" pitchFamily="34" charset="0"/>
              <a:buChar char="•"/>
              <a:defRPr sz="1400">
                <a:solidFill>
                  <a:srgbClr val="1C3D74"/>
                </a:solidFill>
                <a:latin typeface="+mj-lt"/>
              </a:defRPr>
            </a:lvl1pPr>
            <a:lvl2pPr>
              <a:buFont typeface="Arial" panose="020B0604020202020204" pitchFamily="34" charset="0"/>
              <a:buChar char="-"/>
              <a:defRPr sz="1400">
                <a:solidFill>
                  <a:srgbClr val="1C3D74"/>
                </a:solidFill>
                <a:latin typeface="+mj-lt"/>
              </a:defRPr>
            </a:lvl2pPr>
            <a:lvl3pPr>
              <a:defRPr>
                <a:solidFill>
                  <a:srgbClr val="1C3D74"/>
                </a:solidFill>
                <a:latin typeface="+mj-lt"/>
              </a:defRPr>
            </a:lvl3pPr>
            <a:lvl4pPr>
              <a:defRPr>
                <a:solidFill>
                  <a:srgbClr val="1C3D74"/>
                </a:solidFill>
                <a:latin typeface="+mj-lt"/>
              </a:defRPr>
            </a:lvl4pPr>
            <a:lvl5pPr>
              <a:defRPr>
                <a:solidFill>
                  <a:srgbClr val="1C3D74"/>
                </a:solidFill>
                <a:latin typeface="+mj-lt"/>
              </a:defRPr>
            </a:lvl5pPr>
          </a:lstStyle>
          <a:p>
            <a:pPr marL="0" indent="0">
              <a:buNone/>
            </a:pPr>
            <a:r>
              <a:rPr lang="en-US" dirty="0"/>
              <a:t>Click to edit Master title style – Arial Regular 14pt</a:t>
            </a:r>
          </a:p>
          <a:p>
            <a:r>
              <a:rPr lang="en-US" dirty="0"/>
              <a:t>Bullet points</a:t>
            </a:r>
          </a:p>
          <a:p>
            <a:pPr>
              <a:defRPr/>
            </a:pPr>
            <a:r>
              <a:rPr lang="en-US" dirty="0"/>
              <a:t>Bullet points</a:t>
            </a:r>
          </a:p>
          <a:p>
            <a:pPr>
              <a:defRPr/>
            </a:pPr>
            <a:r>
              <a:rPr lang="en-US" dirty="0"/>
              <a:t>Bullet points</a:t>
            </a:r>
          </a:p>
          <a:p>
            <a:pPr lvl="1">
              <a:buFont typeface="Arial" panose="020B0604020202020204" pitchFamily="34" charset="0"/>
              <a:buChar char="-"/>
              <a:defRPr/>
            </a:pPr>
            <a:r>
              <a:rPr lang="en-US" sz="1400" dirty="0">
                <a:solidFill>
                  <a:srgbClr val="1C3D74"/>
                </a:solidFill>
                <a:latin typeface="Arial" panose="020B0604020202020204" pitchFamily="34" charset="0"/>
                <a:cs typeface="Arial" panose="020B0604020202020204" pitchFamily="34" charset="0"/>
              </a:rPr>
              <a:t>Sub-bullet point</a:t>
            </a:r>
          </a:p>
          <a:p>
            <a:pPr>
              <a:defRPr/>
            </a:pPr>
            <a:endParaRPr lang="en-US" dirty="0"/>
          </a:p>
        </p:txBody>
      </p:sp>
    </p:spTree>
    <p:extLst>
      <p:ext uri="{BB962C8B-B14F-4D97-AF65-F5344CB8AC3E}">
        <p14:creationId xmlns:p14="http://schemas.microsoft.com/office/powerpoint/2010/main" val="14759352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slide text + image + caption 5">
    <p:spTree>
      <p:nvGrpSpPr>
        <p:cNvPr id="1" name=""/>
        <p:cNvGrpSpPr/>
        <p:nvPr/>
      </p:nvGrpSpPr>
      <p:grpSpPr>
        <a:xfrm>
          <a:off x="0" y="0"/>
          <a:ext cx="0" cy="0"/>
          <a:chOff x="0" y="0"/>
          <a:chExt cx="0" cy="0"/>
        </a:xfrm>
      </p:grpSpPr>
      <p:sp>
        <p:nvSpPr>
          <p:cNvPr id="21" name="Picture Placeholder 5">
            <a:extLst>
              <a:ext uri="{FF2B5EF4-FFF2-40B4-BE49-F238E27FC236}">
                <a16:creationId xmlns:a16="http://schemas.microsoft.com/office/drawing/2014/main" id="{FA0FF9DD-FA38-C644-8804-531A719824B2}"/>
              </a:ext>
            </a:extLst>
          </p:cNvPr>
          <p:cNvSpPr>
            <a:spLocks noGrp="1"/>
          </p:cNvSpPr>
          <p:nvPr>
            <p:ph type="pic" sz="quarter" idx="20" hasCustomPrompt="1"/>
          </p:nvPr>
        </p:nvSpPr>
        <p:spPr>
          <a:xfrm>
            <a:off x="4572001" y="1322602"/>
            <a:ext cx="2098675" cy="1242000"/>
          </a:xfrm>
          <a:prstGeom prst="rect">
            <a:avLst/>
          </a:prstGeom>
          <a:solidFill>
            <a:schemeClr val="bg1">
              <a:lumMod val="85000"/>
            </a:schemeClr>
          </a:solidFill>
        </p:spPr>
        <p:txBody>
          <a:bodyPr anchor="ctr"/>
          <a:lstStyle>
            <a:lvl1pPr marL="0" indent="0" algn="ctr">
              <a:buNone/>
              <a:defRPr sz="1600" b="0" i="0">
                <a:solidFill>
                  <a:schemeClr val="tx2"/>
                </a:solidFill>
                <a:latin typeface="4 Text" pitchFamily="2" charset="77"/>
              </a:defRPr>
            </a:lvl1pPr>
          </a:lstStyle>
          <a:p>
            <a:r>
              <a:rPr lang="en-US" dirty="0"/>
              <a:t>Drag and drop image</a:t>
            </a:r>
          </a:p>
        </p:txBody>
      </p:sp>
      <p:sp>
        <p:nvSpPr>
          <p:cNvPr id="22" name="Picture Placeholder 5">
            <a:extLst>
              <a:ext uri="{FF2B5EF4-FFF2-40B4-BE49-F238E27FC236}">
                <a16:creationId xmlns:a16="http://schemas.microsoft.com/office/drawing/2014/main" id="{EBDDE399-7978-8146-B813-A0B3CFED1CCE}"/>
              </a:ext>
            </a:extLst>
          </p:cNvPr>
          <p:cNvSpPr>
            <a:spLocks noGrp="1"/>
          </p:cNvSpPr>
          <p:nvPr>
            <p:ph type="pic" sz="quarter" idx="21" hasCustomPrompt="1"/>
          </p:nvPr>
        </p:nvSpPr>
        <p:spPr>
          <a:xfrm>
            <a:off x="4572001" y="2874141"/>
            <a:ext cx="2098675" cy="1240762"/>
          </a:xfrm>
          <a:prstGeom prst="rect">
            <a:avLst/>
          </a:prstGeom>
          <a:solidFill>
            <a:schemeClr val="bg1">
              <a:lumMod val="85000"/>
            </a:schemeClr>
          </a:solidFill>
        </p:spPr>
        <p:txBody>
          <a:bodyPr anchor="ctr"/>
          <a:lstStyle>
            <a:lvl1pPr marL="0" indent="0" algn="ctr">
              <a:buNone/>
              <a:defRPr sz="1600" b="0" i="0">
                <a:solidFill>
                  <a:schemeClr val="tx2"/>
                </a:solidFill>
                <a:latin typeface="4 Text" pitchFamily="2" charset="77"/>
              </a:defRPr>
            </a:lvl1pPr>
          </a:lstStyle>
          <a:p>
            <a:r>
              <a:rPr lang="en-US" dirty="0"/>
              <a:t>Drag and drop image</a:t>
            </a:r>
          </a:p>
        </p:txBody>
      </p:sp>
      <p:sp>
        <p:nvSpPr>
          <p:cNvPr id="23" name="Text Placeholder 8">
            <a:extLst>
              <a:ext uri="{FF2B5EF4-FFF2-40B4-BE49-F238E27FC236}">
                <a16:creationId xmlns:a16="http://schemas.microsoft.com/office/drawing/2014/main" id="{C8558A91-5849-F74E-9FFB-8BB3E3F86F0C}"/>
              </a:ext>
            </a:extLst>
          </p:cNvPr>
          <p:cNvSpPr>
            <a:spLocks noGrp="1"/>
          </p:cNvSpPr>
          <p:nvPr>
            <p:ph type="body" sz="quarter" idx="22" hasCustomPrompt="1"/>
          </p:nvPr>
        </p:nvSpPr>
        <p:spPr>
          <a:xfrm>
            <a:off x="4571999" y="2607606"/>
            <a:ext cx="2098676" cy="87953"/>
          </a:xfrm>
          <a:prstGeom prst="rect">
            <a:avLst/>
          </a:prstGeom>
        </p:spPr>
        <p:txBody>
          <a:bodyPr lIns="0" tIns="0" rIns="0" bIns="0"/>
          <a:lstStyle>
            <a:lvl1pPr marL="0" indent="0">
              <a:buNone/>
              <a:defRPr sz="1000" b="0" i="0">
                <a:solidFill>
                  <a:schemeClr val="tx2"/>
                </a:solidFill>
                <a:latin typeface="Arial" panose="020B0604020202020204" pitchFamily="34" charset="0"/>
                <a:cs typeface="Arial" panose="020B0604020202020204" pitchFamily="34" charset="0"/>
              </a:defRPr>
            </a:lvl1pPr>
            <a:lvl2pPr marL="342900" indent="0">
              <a:buNone/>
              <a:defRPr sz="1000">
                <a:solidFill>
                  <a:schemeClr val="accent5"/>
                </a:solidFill>
                <a:latin typeface="Channel 4 Chadwick" pitchFamily="2" charset="77"/>
              </a:defRPr>
            </a:lvl2pPr>
            <a:lvl3pPr marL="685800" indent="0">
              <a:buNone/>
              <a:defRPr sz="1000">
                <a:solidFill>
                  <a:schemeClr val="accent5"/>
                </a:solidFill>
                <a:latin typeface="Channel 4 Chadwick" pitchFamily="2" charset="77"/>
              </a:defRPr>
            </a:lvl3pPr>
            <a:lvl4pPr marL="1028700" indent="0">
              <a:buNone/>
              <a:defRPr sz="1000">
                <a:solidFill>
                  <a:schemeClr val="accent5"/>
                </a:solidFill>
                <a:latin typeface="Channel 4 Chadwick" pitchFamily="2" charset="77"/>
              </a:defRPr>
            </a:lvl4pPr>
            <a:lvl5pPr marL="1371600" indent="0">
              <a:buNone/>
              <a:defRPr sz="1000">
                <a:solidFill>
                  <a:schemeClr val="accent5"/>
                </a:solidFill>
                <a:latin typeface="Channel 4 Chadwick" pitchFamily="2" charset="77"/>
              </a:defRPr>
            </a:lvl5pPr>
          </a:lstStyle>
          <a:p>
            <a:pPr lvl="0"/>
            <a:r>
              <a:rPr lang="en-US" dirty="0"/>
              <a:t>Click to edit caption: Arial Regular 10pt</a:t>
            </a:r>
          </a:p>
        </p:txBody>
      </p:sp>
      <p:sp>
        <p:nvSpPr>
          <p:cNvPr id="24" name="Text Placeholder 8">
            <a:extLst>
              <a:ext uri="{FF2B5EF4-FFF2-40B4-BE49-F238E27FC236}">
                <a16:creationId xmlns:a16="http://schemas.microsoft.com/office/drawing/2014/main" id="{C8558A91-5849-F74E-9FFB-8BB3E3F86F0C}"/>
              </a:ext>
            </a:extLst>
          </p:cNvPr>
          <p:cNvSpPr>
            <a:spLocks noGrp="1"/>
          </p:cNvSpPr>
          <p:nvPr>
            <p:ph type="body" sz="quarter" idx="23" hasCustomPrompt="1"/>
          </p:nvPr>
        </p:nvSpPr>
        <p:spPr>
          <a:xfrm>
            <a:off x="4571999" y="4173000"/>
            <a:ext cx="2098676" cy="87953"/>
          </a:xfrm>
          <a:prstGeom prst="rect">
            <a:avLst/>
          </a:prstGeom>
        </p:spPr>
        <p:txBody>
          <a:bodyPr lIns="0" tIns="0" rIns="0" bIns="0"/>
          <a:lstStyle>
            <a:lvl1pPr marL="0" indent="0">
              <a:buNone/>
              <a:defRPr sz="1000" b="0" i="0">
                <a:solidFill>
                  <a:schemeClr val="tx2"/>
                </a:solidFill>
                <a:latin typeface="Arial" panose="020B0604020202020204" pitchFamily="34" charset="0"/>
                <a:cs typeface="Arial" panose="020B0604020202020204" pitchFamily="34" charset="0"/>
              </a:defRPr>
            </a:lvl1pPr>
            <a:lvl2pPr marL="342900" indent="0">
              <a:buNone/>
              <a:defRPr sz="1000">
                <a:solidFill>
                  <a:schemeClr val="accent5"/>
                </a:solidFill>
                <a:latin typeface="Channel 4 Chadwick" pitchFamily="2" charset="77"/>
              </a:defRPr>
            </a:lvl2pPr>
            <a:lvl3pPr marL="685800" indent="0">
              <a:buNone/>
              <a:defRPr sz="1000">
                <a:solidFill>
                  <a:schemeClr val="accent5"/>
                </a:solidFill>
                <a:latin typeface="Channel 4 Chadwick" pitchFamily="2" charset="77"/>
              </a:defRPr>
            </a:lvl3pPr>
            <a:lvl4pPr marL="1028700" indent="0">
              <a:buNone/>
              <a:defRPr sz="1000">
                <a:solidFill>
                  <a:schemeClr val="accent5"/>
                </a:solidFill>
                <a:latin typeface="Channel 4 Chadwick" pitchFamily="2" charset="77"/>
              </a:defRPr>
            </a:lvl4pPr>
            <a:lvl5pPr marL="1371600" indent="0">
              <a:buNone/>
              <a:defRPr sz="1000">
                <a:solidFill>
                  <a:schemeClr val="accent5"/>
                </a:solidFill>
                <a:latin typeface="Channel 4 Chadwick" pitchFamily="2" charset="77"/>
              </a:defRPr>
            </a:lvl5pPr>
          </a:lstStyle>
          <a:p>
            <a:pPr lvl="0"/>
            <a:r>
              <a:rPr lang="en-US" dirty="0"/>
              <a:t>Click to edit caption: Arial Regular 10pt</a:t>
            </a:r>
          </a:p>
        </p:txBody>
      </p:sp>
      <p:sp>
        <p:nvSpPr>
          <p:cNvPr id="33" name="Picture Placeholder 5">
            <a:extLst>
              <a:ext uri="{FF2B5EF4-FFF2-40B4-BE49-F238E27FC236}">
                <a16:creationId xmlns:a16="http://schemas.microsoft.com/office/drawing/2014/main" id="{FA0FF9DD-FA38-C644-8804-531A719824B2}"/>
              </a:ext>
            </a:extLst>
          </p:cNvPr>
          <p:cNvSpPr>
            <a:spLocks noGrp="1"/>
          </p:cNvSpPr>
          <p:nvPr>
            <p:ph type="pic" sz="quarter" idx="24" hasCustomPrompt="1"/>
          </p:nvPr>
        </p:nvSpPr>
        <p:spPr>
          <a:xfrm>
            <a:off x="6767513" y="1322601"/>
            <a:ext cx="2098675" cy="2792301"/>
          </a:xfrm>
          <a:prstGeom prst="rect">
            <a:avLst/>
          </a:prstGeom>
          <a:solidFill>
            <a:schemeClr val="bg1">
              <a:lumMod val="85000"/>
            </a:schemeClr>
          </a:solidFill>
        </p:spPr>
        <p:txBody>
          <a:bodyPr anchor="ctr"/>
          <a:lstStyle>
            <a:lvl1pPr marL="0" indent="0" algn="ctr">
              <a:buNone/>
              <a:defRPr sz="1600" b="0" i="0">
                <a:solidFill>
                  <a:schemeClr val="tx2"/>
                </a:solidFill>
                <a:latin typeface="4 Text" pitchFamily="2" charset="77"/>
              </a:defRPr>
            </a:lvl1pPr>
          </a:lstStyle>
          <a:p>
            <a:r>
              <a:rPr lang="en-US" dirty="0"/>
              <a:t>Drag and drop image</a:t>
            </a:r>
          </a:p>
        </p:txBody>
      </p:sp>
      <p:sp>
        <p:nvSpPr>
          <p:cNvPr id="34" name="Text Placeholder 8">
            <a:extLst>
              <a:ext uri="{FF2B5EF4-FFF2-40B4-BE49-F238E27FC236}">
                <a16:creationId xmlns:a16="http://schemas.microsoft.com/office/drawing/2014/main" id="{C8558A91-5849-F74E-9FFB-8BB3E3F86F0C}"/>
              </a:ext>
            </a:extLst>
          </p:cNvPr>
          <p:cNvSpPr>
            <a:spLocks noGrp="1"/>
          </p:cNvSpPr>
          <p:nvPr>
            <p:ph type="body" sz="quarter" idx="25" hasCustomPrompt="1"/>
          </p:nvPr>
        </p:nvSpPr>
        <p:spPr>
          <a:xfrm>
            <a:off x="6767512" y="4177950"/>
            <a:ext cx="2098676" cy="87953"/>
          </a:xfrm>
          <a:prstGeom prst="rect">
            <a:avLst/>
          </a:prstGeom>
        </p:spPr>
        <p:txBody>
          <a:bodyPr lIns="0" tIns="0" rIns="0" bIns="0"/>
          <a:lstStyle>
            <a:lvl1pPr marL="0" indent="0">
              <a:buNone/>
              <a:defRPr sz="1000" b="0" i="0">
                <a:solidFill>
                  <a:schemeClr val="tx2"/>
                </a:solidFill>
                <a:latin typeface="Arial" panose="020B0604020202020204" pitchFamily="34" charset="0"/>
                <a:cs typeface="Arial" panose="020B0604020202020204" pitchFamily="34" charset="0"/>
              </a:defRPr>
            </a:lvl1pPr>
            <a:lvl2pPr marL="342900" indent="0">
              <a:buNone/>
              <a:defRPr sz="1000">
                <a:solidFill>
                  <a:schemeClr val="accent5"/>
                </a:solidFill>
                <a:latin typeface="Channel 4 Chadwick" pitchFamily="2" charset="77"/>
              </a:defRPr>
            </a:lvl2pPr>
            <a:lvl3pPr marL="685800" indent="0">
              <a:buNone/>
              <a:defRPr sz="1000">
                <a:solidFill>
                  <a:schemeClr val="accent5"/>
                </a:solidFill>
                <a:latin typeface="Channel 4 Chadwick" pitchFamily="2" charset="77"/>
              </a:defRPr>
            </a:lvl3pPr>
            <a:lvl4pPr marL="1028700" indent="0">
              <a:buNone/>
              <a:defRPr sz="1000">
                <a:solidFill>
                  <a:schemeClr val="accent5"/>
                </a:solidFill>
                <a:latin typeface="Channel 4 Chadwick" pitchFamily="2" charset="77"/>
              </a:defRPr>
            </a:lvl4pPr>
            <a:lvl5pPr marL="1371600" indent="0">
              <a:buNone/>
              <a:defRPr sz="1000">
                <a:solidFill>
                  <a:schemeClr val="accent5"/>
                </a:solidFill>
                <a:latin typeface="Channel 4 Chadwick" pitchFamily="2" charset="77"/>
              </a:defRPr>
            </a:lvl5pPr>
          </a:lstStyle>
          <a:p>
            <a:pPr lvl="0"/>
            <a:r>
              <a:rPr lang="en-US" dirty="0"/>
              <a:t>Click to edit caption: Arial Regular 10pt</a:t>
            </a:r>
          </a:p>
        </p:txBody>
      </p:sp>
      <p:sp>
        <p:nvSpPr>
          <p:cNvPr id="16" name="Content Placeholder 2"/>
          <p:cNvSpPr>
            <a:spLocks noGrp="1"/>
          </p:cNvSpPr>
          <p:nvPr>
            <p:ph sz="quarter" idx="10" hasCustomPrompt="1"/>
          </p:nvPr>
        </p:nvSpPr>
        <p:spPr>
          <a:xfrm>
            <a:off x="186596" y="262396"/>
            <a:ext cx="8672097" cy="1036377"/>
          </a:xfrm>
          <a:prstGeom prst="rect">
            <a:avLst/>
          </a:prstGeom>
        </p:spPr>
        <p:txBody>
          <a:bodyPr/>
          <a:lstStyle>
            <a:lvl1pPr marL="0" indent="0">
              <a:buNone/>
              <a:defRPr sz="2500" b="1">
                <a:solidFill>
                  <a:srgbClr val="1C3D74"/>
                </a:solidFill>
                <a:latin typeface="Arial" panose="020B0604020202020204" pitchFamily="34" charset="0"/>
                <a:cs typeface="Arial" panose="020B0604020202020204" pitchFamily="34" charset="0"/>
              </a:defRPr>
            </a:lvl1pPr>
          </a:lstStyle>
          <a:p>
            <a:r>
              <a:rPr lang="en-US" dirty="0"/>
              <a:t>Click to edit slide title (up to 2 lines) – </a:t>
            </a:r>
            <a:br>
              <a:rPr lang="en-US" dirty="0"/>
            </a:br>
            <a:r>
              <a:rPr lang="en-US" dirty="0"/>
              <a:t>Arial Bold 25pt title</a:t>
            </a:r>
          </a:p>
        </p:txBody>
      </p:sp>
      <p:sp>
        <p:nvSpPr>
          <p:cNvPr id="10" name="Text Placeholder 2">
            <a:extLst>
              <a:ext uri="{FF2B5EF4-FFF2-40B4-BE49-F238E27FC236}">
                <a16:creationId xmlns:a16="http://schemas.microsoft.com/office/drawing/2014/main" id="{7216A11E-B4A5-4F26-9049-F166D72D6258}"/>
              </a:ext>
            </a:extLst>
          </p:cNvPr>
          <p:cNvSpPr>
            <a:spLocks noGrp="1"/>
          </p:cNvSpPr>
          <p:nvPr>
            <p:ph type="body" sz="quarter" idx="13" hasCustomPrompt="1"/>
          </p:nvPr>
        </p:nvSpPr>
        <p:spPr>
          <a:xfrm>
            <a:off x="186597" y="1311275"/>
            <a:ext cx="4288564" cy="2952750"/>
          </a:xfrm>
          <a:prstGeom prst="rect">
            <a:avLst/>
          </a:prstGeom>
        </p:spPr>
        <p:txBody>
          <a:bodyPr/>
          <a:lstStyle>
            <a:lvl1pPr marL="285750" indent="-285750">
              <a:buFont typeface="Arial" panose="020B0604020202020204" pitchFamily="34" charset="0"/>
              <a:buChar char="•"/>
              <a:defRPr sz="1400">
                <a:solidFill>
                  <a:srgbClr val="1C3D74"/>
                </a:solidFill>
                <a:latin typeface="+mj-lt"/>
              </a:defRPr>
            </a:lvl1pPr>
            <a:lvl2pPr>
              <a:buFont typeface="Arial" panose="020B0604020202020204" pitchFamily="34" charset="0"/>
              <a:buChar char="-"/>
              <a:defRPr sz="1400">
                <a:solidFill>
                  <a:srgbClr val="1C3D74"/>
                </a:solidFill>
                <a:latin typeface="+mj-lt"/>
              </a:defRPr>
            </a:lvl2pPr>
            <a:lvl3pPr>
              <a:defRPr>
                <a:solidFill>
                  <a:srgbClr val="1C3D74"/>
                </a:solidFill>
                <a:latin typeface="+mj-lt"/>
              </a:defRPr>
            </a:lvl3pPr>
            <a:lvl4pPr>
              <a:defRPr>
                <a:solidFill>
                  <a:srgbClr val="1C3D74"/>
                </a:solidFill>
                <a:latin typeface="+mj-lt"/>
              </a:defRPr>
            </a:lvl4pPr>
            <a:lvl5pPr>
              <a:defRPr>
                <a:solidFill>
                  <a:srgbClr val="1C3D74"/>
                </a:solidFill>
                <a:latin typeface="+mj-lt"/>
              </a:defRPr>
            </a:lvl5pPr>
          </a:lstStyle>
          <a:p>
            <a:pPr marL="0" indent="0">
              <a:buNone/>
            </a:pPr>
            <a:r>
              <a:rPr lang="en-US" dirty="0"/>
              <a:t>Click to edit Master title style – Arial Regular 14pt</a:t>
            </a:r>
          </a:p>
          <a:p>
            <a:r>
              <a:rPr lang="en-US" dirty="0"/>
              <a:t>Bullet points</a:t>
            </a:r>
          </a:p>
          <a:p>
            <a:pPr>
              <a:defRPr/>
            </a:pPr>
            <a:r>
              <a:rPr lang="en-US" dirty="0"/>
              <a:t>Bullet points</a:t>
            </a:r>
          </a:p>
          <a:p>
            <a:pPr>
              <a:defRPr/>
            </a:pPr>
            <a:r>
              <a:rPr lang="en-US" dirty="0"/>
              <a:t>Bullet points</a:t>
            </a:r>
          </a:p>
          <a:p>
            <a:pPr lvl="1">
              <a:buFont typeface="Arial" panose="020B0604020202020204" pitchFamily="34" charset="0"/>
              <a:buChar char="-"/>
              <a:defRPr/>
            </a:pPr>
            <a:r>
              <a:rPr lang="en-US" sz="1400" dirty="0">
                <a:solidFill>
                  <a:srgbClr val="1C3D74"/>
                </a:solidFill>
                <a:latin typeface="Arial" panose="020B0604020202020204" pitchFamily="34" charset="0"/>
                <a:cs typeface="Arial" panose="020B0604020202020204" pitchFamily="34" charset="0"/>
              </a:rPr>
              <a:t>Sub-bullet point</a:t>
            </a:r>
          </a:p>
          <a:p>
            <a:pPr>
              <a:defRPr/>
            </a:pPr>
            <a:endParaRPr lang="en-US" dirty="0"/>
          </a:p>
        </p:txBody>
      </p:sp>
    </p:spTree>
    <p:extLst>
      <p:ext uri="{BB962C8B-B14F-4D97-AF65-F5344CB8AC3E}">
        <p14:creationId xmlns:p14="http://schemas.microsoft.com/office/powerpoint/2010/main" val="28699232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slide text + image + caption 6">
    <p:spTree>
      <p:nvGrpSpPr>
        <p:cNvPr id="1" name=""/>
        <p:cNvGrpSpPr/>
        <p:nvPr/>
      </p:nvGrpSpPr>
      <p:grpSpPr>
        <a:xfrm>
          <a:off x="0" y="0"/>
          <a:ext cx="0" cy="0"/>
          <a:chOff x="0" y="0"/>
          <a:chExt cx="0" cy="0"/>
        </a:xfrm>
      </p:grpSpPr>
      <p:sp>
        <p:nvSpPr>
          <p:cNvPr id="21" name="Picture Placeholder 5">
            <a:extLst>
              <a:ext uri="{FF2B5EF4-FFF2-40B4-BE49-F238E27FC236}">
                <a16:creationId xmlns:a16="http://schemas.microsoft.com/office/drawing/2014/main" id="{FA0FF9DD-FA38-C644-8804-531A719824B2}"/>
              </a:ext>
            </a:extLst>
          </p:cNvPr>
          <p:cNvSpPr>
            <a:spLocks noGrp="1"/>
          </p:cNvSpPr>
          <p:nvPr>
            <p:ph type="pic" sz="quarter" idx="20" hasCustomPrompt="1"/>
          </p:nvPr>
        </p:nvSpPr>
        <p:spPr>
          <a:xfrm>
            <a:off x="4572001" y="1322602"/>
            <a:ext cx="4305300" cy="1242000"/>
          </a:xfrm>
          <a:prstGeom prst="rect">
            <a:avLst/>
          </a:prstGeom>
          <a:solidFill>
            <a:schemeClr val="bg1">
              <a:lumMod val="85000"/>
            </a:schemeClr>
          </a:solidFill>
        </p:spPr>
        <p:txBody>
          <a:bodyPr anchor="ctr"/>
          <a:lstStyle>
            <a:lvl1pPr marL="0" indent="0" algn="ctr">
              <a:buNone/>
              <a:defRPr sz="1600" b="0" i="0">
                <a:solidFill>
                  <a:schemeClr val="tx2"/>
                </a:solidFill>
                <a:latin typeface="4 Text" pitchFamily="2" charset="77"/>
              </a:defRPr>
            </a:lvl1pPr>
          </a:lstStyle>
          <a:p>
            <a:r>
              <a:rPr lang="en-US" dirty="0"/>
              <a:t>Drag and drop image</a:t>
            </a:r>
          </a:p>
        </p:txBody>
      </p:sp>
      <p:sp>
        <p:nvSpPr>
          <p:cNvPr id="22" name="Text Placeholder 8">
            <a:extLst>
              <a:ext uri="{FF2B5EF4-FFF2-40B4-BE49-F238E27FC236}">
                <a16:creationId xmlns:a16="http://schemas.microsoft.com/office/drawing/2014/main" id="{C8558A91-5849-F74E-9FFB-8BB3E3F86F0C}"/>
              </a:ext>
            </a:extLst>
          </p:cNvPr>
          <p:cNvSpPr>
            <a:spLocks noGrp="1"/>
          </p:cNvSpPr>
          <p:nvPr>
            <p:ph type="body" sz="quarter" idx="22" hasCustomPrompt="1"/>
          </p:nvPr>
        </p:nvSpPr>
        <p:spPr>
          <a:xfrm>
            <a:off x="4571999" y="2607606"/>
            <a:ext cx="4305302" cy="87953"/>
          </a:xfrm>
          <a:prstGeom prst="rect">
            <a:avLst/>
          </a:prstGeom>
        </p:spPr>
        <p:txBody>
          <a:bodyPr lIns="0" tIns="0" rIns="0" bIns="0"/>
          <a:lstStyle>
            <a:lvl1pPr marL="0" indent="0">
              <a:buNone/>
              <a:defRPr sz="1000" b="0" i="0">
                <a:solidFill>
                  <a:schemeClr val="tx2"/>
                </a:solidFill>
                <a:latin typeface="Arial" panose="020B0604020202020204" pitchFamily="34" charset="0"/>
                <a:cs typeface="Arial" panose="020B0604020202020204" pitchFamily="34" charset="0"/>
              </a:defRPr>
            </a:lvl1pPr>
            <a:lvl2pPr marL="342900" indent="0">
              <a:buNone/>
              <a:defRPr sz="1000">
                <a:solidFill>
                  <a:schemeClr val="accent5"/>
                </a:solidFill>
                <a:latin typeface="Channel 4 Chadwick" pitchFamily="2" charset="77"/>
              </a:defRPr>
            </a:lvl2pPr>
            <a:lvl3pPr marL="685800" indent="0">
              <a:buNone/>
              <a:defRPr sz="1000">
                <a:solidFill>
                  <a:schemeClr val="accent5"/>
                </a:solidFill>
                <a:latin typeface="Channel 4 Chadwick" pitchFamily="2" charset="77"/>
              </a:defRPr>
            </a:lvl3pPr>
            <a:lvl4pPr marL="1028700" indent="0">
              <a:buNone/>
              <a:defRPr sz="1000">
                <a:solidFill>
                  <a:schemeClr val="accent5"/>
                </a:solidFill>
                <a:latin typeface="Channel 4 Chadwick" pitchFamily="2" charset="77"/>
              </a:defRPr>
            </a:lvl4pPr>
            <a:lvl5pPr marL="1371600" indent="0">
              <a:buNone/>
              <a:defRPr sz="1000">
                <a:solidFill>
                  <a:schemeClr val="accent5"/>
                </a:solidFill>
                <a:latin typeface="Channel 4 Chadwick" pitchFamily="2" charset="77"/>
              </a:defRPr>
            </a:lvl5pPr>
          </a:lstStyle>
          <a:p>
            <a:pPr lvl="0"/>
            <a:r>
              <a:rPr lang="en-US" dirty="0"/>
              <a:t>Click to edit caption: Arial Regular 10pt</a:t>
            </a:r>
          </a:p>
        </p:txBody>
      </p:sp>
      <p:sp>
        <p:nvSpPr>
          <p:cNvPr id="23" name="Picture Placeholder 5">
            <a:extLst>
              <a:ext uri="{FF2B5EF4-FFF2-40B4-BE49-F238E27FC236}">
                <a16:creationId xmlns:a16="http://schemas.microsoft.com/office/drawing/2014/main" id="{EBDDE399-7978-8146-B813-A0B3CFED1CCE}"/>
              </a:ext>
            </a:extLst>
          </p:cNvPr>
          <p:cNvSpPr>
            <a:spLocks noGrp="1"/>
          </p:cNvSpPr>
          <p:nvPr>
            <p:ph type="pic" sz="quarter" idx="21" hasCustomPrompt="1"/>
          </p:nvPr>
        </p:nvSpPr>
        <p:spPr>
          <a:xfrm>
            <a:off x="4572001" y="2874141"/>
            <a:ext cx="2098675" cy="1240762"/>
          </a:xfrm>
          <a:prstGeom prst="rect">
            <a:avLst/>
          </a:prstGeom>
          <a:solidFill>
            <a:schemeClr val="bg1">
              <a:lumMod val="85000"/>
            </a:schemeClr>
          </a:solidFill>
        </p:spPr>
        <p:txBody>
          <a:bodyPr anchor="ctr"/>
          <a:lstStyle>
            <a:lvl1pPr marL="0" indent="0" algn="ctr">
              <a:buNone/>
              <a:defRPr sz="1600" b="0" i="0">
                <a:solidFill>
                  <a:schemeClr val="tx2"/>
                </a:solidFill>
                <a:latin typeface="4 Text" pitchFamily="2" charset="77"/>
              </a:defRPr>
            </a:lvl1pPr>
          </a:lstStyle>
          <a:p>
            <a:r>
              <a:rPr lang="en-US" dirty="0"/>
              <a:t>Drag and drop image</a:t>
            </a:r>
          </a:p>
        </p:txBody>
      </p:sp>
      <p:sp>
        <p:nvSpPr>
          <p:cNvPr id="24" name="Text Placeholder 8">
            <a:extLst>
              <a:ext uri="{FF2B5EF4-FFF2-40B4-BE49-F238E27FC236}">
                <a16:creationId xmlns:a16="http://schemas.microsoft.com/office/drawing/2014/main" id="{C8558A91-5849-F74E-9FFB-8BB3E3F86F0C}"/>
              </a:ext>
            </a:extLst>
          </p:cNvPr>
          <p:cNvSpPr>
            <a:spLocks noGrp="1"/>
          </p:cNvSpPr>
          <p:nvPr>
            <p:ph type="body" sz="quarter" idx="23" hasCustomPrompt="1"/>
          </p:nvPr>
        </p:nvSpPr>
        <p:spPr>
          <a:xfrm>
            <a:off x="4571999" y="4173000"/>
            <a:ext cx="2098676" cy="87953"/>
          </a:xfrm>
          <a:prstGeom prst="rect">
            <a:avLst/>
          </a:prstGeom>
        </p:spPr>
        <p:txBody>
          <a:bodyPr lIns="0" tIns="0" rIns="0" bIns="0"/>
          <a:lstStyle>
            <a:lvl1pPr marL="0" indent="0">
              <a:buNone/>
              <a:defRPr sz="1000" b="0" i="0">
                <a:solidFill>
                  <a:schemeClr val="tx2"/>
                </a:solidFill>
                <a:latin typeface="Arial" panose="020B0604020202020204" pitchFamily="34" charset="0"/>
                <a:cs typeface="Arial" panose="020B0604020202020204" pitchFamily="34" charset="0"/>
              </a:defRPr>
            </a:lvl1pPr>
            <a:lvl2pPr marL="342900" indent="0">
              <a:buNone/>
              <a:defRPr sz="1000">
                <a:solidFill>
                  <a:schemeClr val="accent5"/>
                </a:solidFill>
                <a:latin typeface="Channel 4 Chadwick" pitchFamily="2" charset="77"/>
              </a:defRPr>
            </a:lvl2pPr>
            <a:lvl3pPr marL="685800" indent="0">
              <a:buNone/>
              <a:defRPr sz="1000">
                <a:solidFill>
                  <a:schemeClr val="accent5"/>
                </a:solidFill>
                <a:latin typeface="Channel 4 Chadwick" pitchFamily="2" charset="77"/>
              </a:defRPr>
            </a:lvl3pPr>
            <a:lvl4pPr marL="1028700" indent="0">
              <a:buNone/>
              <a:defRPr sz="1000">
                <a:solidFill>
                  <a:schemeClr val="accent5"/>
                </a:solidFill>
                <a:latin typeface="Channel 4 Chadwick" pitchFamily="2" charset="77"/>
              </a:defRPr>
            </a:lvl4pPr>
            <a:lvl5pPr marL="1371600" indent="0">
              <a:buNone/>
              <a:defRPr sz="1000">
                <a:solidFill>
                  <a:schemeClr val="accent5"/>
                </a:solidFill>
                <a:latin typeface="Channel 4 Chadwick" pitchFamily="2" charset="77"/>
              </a:defRPr>
            </a:lvl5pPr>
          </a:lstStyle>
          <a:p>
            <a:pPr lvl="0"/>
            <a:r>
              <a:rPr lang="en-US" dirty="0"/>
              <a:t>Click to edit caption: Arial Regular 10pt</a:t>
            </a:r>
          </a:p>
        </p:txBody>
      </p:sp>
      <p:sp>
        <p:nvSpPr>
          <p:cNvPr id="25" name="Picture Placeholder 5">
            <a:extLst>
              <a:ext uri="{FF2B5EF4-FFF2-40B4-BE49-F238E27FC236}">
                <a16:creationId xmlns:a16="http://schemas.microsoft.com/office/drawing/2014/main" id="{EBDDE399-7978-8146-B813-A0B3CFED1CCE}"/>
              </a:ext>
            </a:extLst>
          </p:cNvPr>
          <p:cNvSpPr>
            <a:spLocks noGrp="1"/>
          </p:cNvSpPr>
          <p:nvPr>
            <p:ph type="pic" sz="quarter" idx="24" hasCustomPrompt="1"/>
          </p:nvPr>
        </p:nvSpPr>
        <p:spPr>
          <a:xfrm>
            <a:off x="6778626" y="2877213"/>
            <a:ext cx="2098675" cy="1240762"/>
          </a:xfrm>
          <a:prstGeom prst="rect">
            <a:avLst/>
          </a:prstGeom>
          <a:solidFill>
            <a:schemeClr val="bg1">
              <a:lumMod val="85000"/>
            </a:schemeClr>
          </a:solidFill>
        </p:spPr>
        <p:txBody>
          <a:bodyPr anchor="ctr"/>
          <a:lstStyle>
            <a:lvl1pPr marL="0" indent="0" algn="ctr">
              <a:buNone/>
              <a:defRPr sz="1600" b="0" i="0">
                <a:solidFill>
                  <a:schemeClr val="tx2"/>
                </a:solidFill>
                <a:latin typeface="4 Text" pitchFamily="2" charset="77"/>
              </a:defRPr>
            </a:lvl1pPr>
          </a:lstStyle>
          <a:p>
            <a:r>
              <a:rPr lang="en-US" dirty="0"/>
              <a:t>Drag and drop image</a:t>
            </a:r>
          </a:p>
        </p:txBody>
      </p:sp>
      <p:sp>
        <p:nvSpPr>
          <p:cNvPr id="26" name="Text Placeholder 8">
            <a:extLst>
              <a:ext uri="{FF2B5EF4-FFF2-40B4-BE49-F238E27FC236}">
                <a16:creationId xmlns:a16="http://schemas.microsoft.com/office/drawing/2014/main" id="{C8558A91-5849-F74E-9FFB-8BB3E3F86F0C}"/>
              </a:ext>
            </a:extLst>
          </p:cNvPr>
          <p:cNvSpPr>
            <a:spLocks noGrp="1"/>
          </p:cNvSpPr>
          <p:nvPr>
            <p:ph type="body" sz="quarter" idx="25" hasCustomPrompt="1"/>
          </p:nvPr>
        </p:nvSpPr>
        <p:spPr>
          <a:xfrm>
            <a:off x="6778624" y="4176072"/>
            <a:ext cx="2098676" cy="87953"/>
          </a:xfrm>
          <a:prstGeom prst="rect">
            <a:avLst/>
          </a:prstGeom>
        </p:spPr>
        <p:txBody>
          <a:bodyPr lIns="0" tIns="0" rIns="0" bIns="0"/>
          <a:lstStyle>
            <a:lvl1pPr marL="0" indent="0">
              <a:buNone/>
              <a:defRPr sz="1000" b="0" i="0">
                <a:solidFill>
                  <a:schemeClr val="tx2"/>
                </a:solidFill>
                <a:latin typeface="Arial" panose="020B0604020202020204" pitchFamily="34" charset="0"/>
                <a:cs typeface="Arial" panose="020B0604020202020204" pitchFamily="34" charset="0"/>
              </a:defRPr>
            </a:lvl1pPr>
            <a:lvl2pPr marL="342900" indent="0">
              <a:buNone/>
              <a:defRPr sz="1000">
                <a:solidFill>
                  <a:schemeClr val="accent5"/>
                </a:solidFill>
                <a:latin typeface="Channel 4 Chadwick" pitchFamily="2" charset="77"/>
              </a:defRPr>
            </a:lvl2pPr>
            <a:lvl3pPr marL="685800" indent="0">
              <a:buNone/>
              <a:defRPr sz="1000">
                <a:solidFill>
                  <a:schemeClr val="accent5"/>
                </a:solidFill>
                <a:latin typeface="Channel 4 Chadwick" pitchFamily="2" charset="77"/>
              </a:defRPr>
            </a:lvl3pPr>
            <a:lvl4pPr marL="1028700" indent="0">
              <a:buNone/>
              <a:defRPr sz="1000">
                <a:solidFill>
                  <a:schemeClr val="accent5"/>
                </a:solidFill>
                <a:latin typeface="Channel 4 Chadwick" pitchFamily="2" charset="77"/>
              </a:defRPr>
            </a:lvl4pPr>
            <a:lvl5pPr marL="1371600" indent="0">
              <a:buNone/>
              <a:defRPr sz="1000">
                <a:solidFill>
                  <a:schemeClr val="accent5"/>
                </a:solidFill>
                <a:latin typeface="Channel 4 Chadwick" pitchFamily="2" charset="77"/>
              </a:defRPr>
            </a:lvl5pPr>
          </a:lstStyle>
          <a:p>
            <a:pPr lvl="0"/>
            <a:r>
              <a:rPr lang="en-US" dirty="0"/>
              <a:t>Click to edit caption: Arial Regular 10pt</a:t>
            </a:r>
          </a:p>
        </p:txBody>
      </p:sp>
      <p:sp>
        <p:nvSpPr>
          <p:cNvPr id="15" name="Content Placeholder 2"/>
          <p:cNvSpPr>
            <a:spLocks noGrp="1"/>
          </p:cNvSpPr>
          <p:nvPr>
            <p:ph sz="quarter" idx="10" hasCustomPrompt="1"/>
          </p:nvPr>
        </p:nvSpPr>
        <p:spPr>
          <a:xfrm>
            <a:off x="186596" y="262396"/>
            <a:ext cx="8672097" cy="1036377"/>
          </a:xfrm>
          <a:prstGeom prst="rect">
            <a:avLst/>
          </a:prstGeom>
        </p:spPr>
        <p:txBody>
          <a:bodyPr/>
          <a:lstStyle>
            <a:lvl1pPr marL="0" indent="0">
              <a:buNone/>
              <a:defRPr sz="2500" b="1">
                <a:solidFill>
                  <a:srgbClr val="1C3D74"/>
                </a:solidFill>
                <a:latin typeface="Arial" panose="020B0604020202020204" pitchFamily="34" charset="0"/>
                <a:cs typeface="Arial" panose="020B0604020202020204" pitchFamily="34" charset="0"/>
              </a:defRPr>
            </a:lvl1pPr>
          </a:lstStyle>
          <a:p>
            <a:r>
              <a:rPr lang="en-US" dirty="0"/>
              <a:t>Click to edit slide title (up to 2 lines) – </a:t>
            </a:r>
            <a:br>
              <a:rPr lang="en-US" dirty="0"/>
            </a:br>
            <a:r>
              <a:rPr lang="en-US" dirty="0"/>
              <a:t>Arial Bold 25pt title</a:t>
            </a:r>
          </a:p>
        </p:txBody>
      </p:sp>
      <p:sp>
        <p:nvSpPr>
          <p:cNvPr id="10" name="Text Placeholder 2">
            <a:extLst>
              <a:ext uri="{FF2B5EF4-FFF2-40B4-BE49-F238E27FC236}">
                <a16:creationId xmlns:a16="http://schemas.microsoft.com/office/drawing/2014/main" id="{11A76B9A-C73D-41F4-848B-7B422BD2540C}"/>
              </a:ext>
            </a:extLst>
          </p:cNvPr>
          <p:cNvSpPr>
            <a:spLocks noGrp="1"/>
          </p:cNvSpPr>
          <p:nvPr>
            <p:ph type="body" sz="quarter" idx="13" hasCustomPrompt="1"/>
          </p:nvPr>
        </p:nvSpPr>
        <p:spPr>
          <a:xfrm>
            <a:off x="186597" y="1311275"/>
            <a:ext cx="4288564" cy="2952750"/>
          </a:xfrm>
          <a:prstGeom prst="rect">
            <a:avLst/>
          </a:prstGeom>
        </p:spPr>
        <p:txBody>
          <a:bodyPr/>
          <a:lstStyle>
            <a:lvl1pPr marL="285750" indent="-285750">
              <a:buFont typeface="Arial" panose="020B0604020202020204" pitchFamily="34" charset="0"/>
              <a:buChar char="•"/>
              <a:defRPr sz="1400">
                <a:solidFill>
                  <a:srgbClr val="1C3D74"/>
                </a:solidFill>
                <a:latin typeface="+mj-lt"/>
              </a:defRPr>
            </a:lvl1pPr>
            <a:lvl2pPr>
              <a:buFont typeface="Arial" panose="020B0604020202020204" pitchFamily="34" charset="0"/>
              <a:buChar char="-"/>
              <a:defRPr sz="1400">
                <a:solidFill>
                  <a:srgbClr val="1C3D74"/>
                </a:solidFill>
                <a:latin typeface="+mj-lt"/>
              </a:defRPr>
            </a:lvl2pPr>
            <a:lvl3pPr>
              <a:defRPr>
                <a:solidFill>
                  <a:srgbClr val="1C3D74"/>
                </a:solidFill>
                <a:latin typeface="+mj-lt"/>
              </a:defRPr>
            </a:lvl3pPr>
            <a:lvl4pPr>
              <a:defRPr>
                <a:solidFill>
                  <a:srgbClr val="1C3D74"/>
                </a:solidFill>
                <a:latin typeface="+mj-lt"/>
              </a:defRPr>
            </a:lvl4pPr>
            <a:lvl5pPr>
              <a:defRPr>
                <a:solidFill>
                  <a:srgbClr val="1C3D74"/>
                </a:solidFill>
                <a:latin typeface="+mj-lt"/>
              </a:defRPr>
            </a:lvl5pPr>
          </a:lstStyle>
          <a:p>
            <a:pPr marL="0" indent="0">
              <a:buNone/>
            </a:pPr>
            <a:r>
              <a:rPr lang="en-US" dirty="0"/>
              <a:t>Click to edit Master title style – Arial Regular 14pt</a:t>
            </a:r>
          </a:p>
          <a:p>
            <a:r>
              <a:rPr lang="en-US" dirty="0"/>
              <a:t>Bullet points</a:t>
            </a:r>
          </a:p>
          <a:p>
            <a:pPr>
              <a:defRPr/>
            </a:pPr>
            <a:r>
              <a:rPr lang="en-US" dirty="0"/>
              <a:t>Bullet points</a:t>
            </a:r>
          </a:p>
          <a:p>
            <a:pPr>
              <a:defRPr/>
            </a:pPr>
            <a:r>
              <a:rPr lang="en-US" dirty="0"/>
              <a:t>Bullet points</a:t>
            </a:r>
          </a:p>
          <a:p>
            <a:pPr lvl="1">
              <a:buFont typeface="Arial" panose="020B0604020202020204" pitchFamily="34" charset="0"/>
              <a:buChar char="-"/>
              <a:defRPr/>
            </a:pPr>
            <a:r>
              <a:rPr lang="en-US" sz="1400" dirty="0">
                <a:solidFill>
                  <a:srgbClr val="1C3D74"/>
                </a:solidFill>
                <a:latin typeface="Arial" panose="020B0604020202020204" pitchFamily="34" charset="0"/>
                <a:cs typeface="Arial" panose="020B0604020202020204" pitchFamily="34" charset="0"/>
              </a:rPr>
              <a:t>Sub-bullet point</a:t>
            </a:r>
          </a:p>
          <a:p>
            <a:pPr>
              <a:defRPr/>
            </a:pPr>
            <a:endParaRPr lang="en-US" dirty="0"/>
          </a:p>
        </p:txBody>
      </p:sp>
    </p:spTree>
    <p:extLst>
      <p:ext uri="{BB962C8B-B14F-4D97-AF65-F5344CB8AC3E}">
        <p14:creationId xmlns:p14="http://schemas.microsoft.com/office/powerpoint/2010/main" val="33685009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slide 2 column text + image + caption 1">
    <p:spTree>
      <p:nvGrpSpPr>
        <p:cNvPr id="1" name=""/>
        <p:cNvGrpSpPr/>
        <p:nvPr/>
      </p:nvGrpSpPr>
      <p:grpSpPr>
        <a:xfrm>
          <a:off x="0" y="0"/>
          <a:ext cx="0" cy="0"/>
          <a:chOff x="0" y="0"/>
          <a:chExt cx="0" cy="0"/>
        </a:xfrm>
      </p:grpSpPr>
      <p:sp>
        <p:nvSpPr>
          <p:cNvPr id="19" name="Picture Placeholder 5">
            <a:extLst>
              <a:ext uri="{FF2B5EF4-FFF2-40B4-BE49-F238E27FC236}">
                <a16:creationId xmlns:a16="http://schemas.microsoft.com/office/drawing/2014/main" id="{FA0FF9DD-FA38-C644-8804-531A719824B2}"/>
              </a:ext>
            </a:extLst>
          </p:cNvPr>
          <p:cNvSpPr>
            <a:spLocks noGrp="1"/>
          </p:cNvSpPr>
          <p:nvPr>
            <p:ph type="pic" sz="quarter" idx="24" hasCustomPrompt="1"/>
          </p:nvPr>
        </p:nvSpPr>
        <p:spPr>
          <a:xfrm>
            <a:off x="6102847" y="1322601"/>
            <a:ext cx="2763341" cy="2792301"/>
          </a:xfrm>
          <a:prstGeom prst="rect">
            <a:avLst/>
          </a:prstGeom>
          <a:solidFill>
            <a:schemeClr val="bg1">
              <a:lumMod val="85000"/>
            </a:schemeClr>
          </a:solidFill>
        </p:spPr>
        <p:txBody>
          <a:bodyPr anchor="ctr"/>
          <a:lstStyle>
            <a:lvl1pPr marL="0" indent="0" algn="ctr">
              <a:buNone/>
              <a:defRPr sz="1600" b="0" i="0">
                <a:solidFill>
                  <a:schemeClr val="tx2"/>
                </a:solidFill>
                <a:latin typeface="4 Text" pitchFamily="2" charset="77"/>
              </a:defRPr>
            </a:lvl1pPr>
          </a:lstStyle>
          <a:p>
            <a:r>
              <a:rPr lang="en-US" dirty="0"/>
              <a:t>Drag and drop image</a:t>
            </a:r>
          </a:p>
        </p:txBody>
      </p:sp>
      <p:sp>
        <p:nvSpPr>
          <p:cNvPr id="20" name="Text Placeholder 8">
            <a:extLst>
              <a:ext uri="{FF2B5EF4-FFF2-40B4-BE49-F238E27FC236}">
                <a16:creationId xmlns:a16="http://schemas.microsoft.com/office/drawing/2014/main" id="{C8558A91-5849-F74E-9FFB-8BB3E3F86F0C}"/>
              </a:ext>
            </a:extLst>
          </p:cNvPr>
          <p:cNvSpPr>
            <a:spLocks noGrp="1"/>
          </p:cNvSpPr>
          <p:nvPr>
            <p:ph type="body" sz="quarter" idx="25" hasCustomPrompt="1"/>
          </p:nvPr>
        </p:nvSpPr>
        <p:spPr>
          <a:xfrm>
            <a:off x="6102847" y="4177950"/>
            <a:ext cx="2763341" cy="87953"/>
          </a:xfrm>
          <a:prstGeom prst="rect">
            <a:avLst/>
          </a:prstGeom>
        </p:spPr>
        <p:txBody>
          <a:bodyPr lIns="0" tIns="0" rIns="0" bIns="0"/>
          <a:lstStyle>
            <a:lvl1pPr marL="0" indent="0">
              <a:buNone/>
              <a:defRPr sz="1000" b="0" i="0">
                <a:solidFill>
                  <a:schemeClr val="tx2"/>
                </a:solidFill>
                <a:latin typeface="Arial" panose="020B0604020202020204" pitchFamily="34" charset="0"/>
                <a:cs typeface="Arial" panose="020B0604020202020204" pitchFamily="34" charset="0"/>
              </a:defRPr>
            </a:lvl1pPr>
            <a:lvl2pPr marL="342900" indent="0">
              <a:buNone/>
              <a:defRPr sz="1000">
                <a:solidFill>
                  <a:schemeClr val="accent5"/>
                </a:solidFill>
                <a:latin typeface="Channel 4 Chadwick" pitchFamily="2" charset="77"/>
              </a:defRPr>
            </a:lvl2pPr>
            <a:lvl3pPr marL="685800" indent="0">
              <a:buNone/>
              <a:defRPr sz="1000">
                <a:solidFill>
                  <a:schemeClr val="accent5"/>
                </a:solidFill>
                <a:latin typeface="Channel 4 Chadwick" pitchFamily="2" charset="77"/>
              </a:defRPr>
            </a:lvl3pPr>
            <a:lvl4pPr marL="1028700" indent="0">
              <a:buNone/>
              <a:defRPr sz="1000">
                <a:solidFill>
                  <a:schemeClr val="accent5"/>
                </a:solidFill>
                <a:latin typeface="Channel 4 Chadwick" pitchFamily="2" charset="77"/>
              </a:defRPr>
            </a:lvl4pPr>
            <a:lvl5pPr marL="1371600" indent="0">
              <a:buNone/>
              <a:defRPr sz="1000">
                <a:solidFill>
                  <a:schemeClr val="accent5"/>
                </a:solidFill>
                <a:latin typeface="Channel 4 Chadwick" pitchFamily="2" charset="77"/>
              </a:defRPr>
            </a:lvl5pPr>
          </a:lstStyle>
          <a:p>
            <a:pPr lvl="0"/>
            <a:r>
              <a:rPr lang="en-US" dirty="0"/>
              <a:t>Click to edit caption: Arial Regular 10pt</a:t>
            </a:r>
          </a:p>
        </p:txBody>
      </p:sp>
      <p:sp>
        <p:nvSpPr>
          <p:cNvPr id="11" name="Content Placeholder 2"/>
          <p:cNvSpPr>
            <a:spLocks noGrp="1"/>
          </p:cNvSpPr>
          <p:nvPr>
            <p:ph sz="quarter" idx="10" hasCustomPrompt="1"/>
          </p:nvPr>
        </p:nvSpPr>
        <p:spPr>
          <a:xfrm>
            <a:off x="186596" y="262396"/>
            <a:ext cx="8672097" cy="1036377"/>
          </a:xfrm>
          <a:prstGeom prst="rect">
            <a:avLst/>
          </a:prstGeom>
        </p:spPr>
        <p:txBody>
          <a:bodyPr/>
          <a:lstStyle>
            <a:lvl1pPr marL="0" indent="0">
              <a:buNone/>
              <a:defRPr sz="2500" b="1">
                <a:solidFill>
                  <a:srgbClr val="1C3D74"/>
                </a:solidFill>
                <a:latin typeface="Arial" panose="020B0604020202020204" pitchFamily="34" charset="0"/>
                <a:cs typeface="Arial" panose="020B0604020202020204" pitchFamily="34" charset="0"/>
              </a:defRPr>
            </a:lvl1pPr>
          </a:lstStyle>
          <a:p>
            <a:r>
              <a:rPr lang="en-US" dirty="0"/>
              <a:t>Click to edit slide title (up to 2 lines) – </a:t>
            </a:r>
            <a:br>
              <a:rPr lang="en-US" dirty="0"/>
            </a:br>
            <a:r>
              <a:rPr lang="en-US" dirty="0"/>
              <a:t>Arial Bold 25pt title</a:t>
            </a:r>
          </a:p>
        </p:txBody>
      </p:sp>
      <p:sp>
        <p:nvSpPr>
          <p:cNvPr id="9" name="Text Placeholder 2">
            <a:extLst>
              <a:ext uri="{FF2B5EF4-FFF2-40B4-BE49-F238E27FC236}">
                <a16:creationId xmlns:a16="http://schemas.microsoft.com/office/drawing/2014/main" id="{6B742EC7-0905-4619-9932-945C15BD9FB8}"/>
              </a:ext>
            </a:extLst>
          </p:cNvPr>
          <p:cNvSpPr>
            <a:spLocks noGrp="1"/>
          </p:cNvSpPr>
          <p:nvPr>
            <p:ph type="body" sz="quarter" idx="26" hasCustomPrompt="1"/>
          </p:nvPr>
        </p:nvSpPr>
        <p:spPr>
          <a:xfrm>
            <a:off x="3144721" y="1311275"/>
            <a:ext cx="2854557" cy="2952750"/>
          </a:xfrm>
          <a:prstGeom prst="rect">
            <a:avLst/>
          </a:prstGeom>
        </p:spPr>
        <p:txBody>
          <a:bodyPr/>
          <a:lstStyle>
            <a:lvl1pPr marL="285750" indent="-285750">
              <a:buFont typeface="Arial" panose="020B0604020202020204" pitchFamily="34" charset="0"/>
              <a:buChar char="•"/>
              <a:defRPr sz="1400">
                <a:solidFill>
                  <a:srgbClr val="1C3D74"/>
                </a:solidFill>
                <a:latin typeface="+mj-lt"/>
              </a:defRPr>
            </a:lvl1pPr>
            <a:lvl2pPr marL="457200" indent="0">
              <a:buFont typeface="Arial" panose="020B0604020202020204" pitchFamily="34" charset="0"/>
              <a:buNone/>
              <a:defRPr sz="1400">
                <a:solidFill>
                  <a:srgbClr val="1C3D74"/>
                </a:solidFill>
                <a:latin typeface="+mj-lt"/>
              </a:defRPr>
            </a:lvl2pPr>
            <a:lvl3pPr>
              <a:defRPr>
                <a:solidFill>
                  <a:srgbClr val="1C3D74"/>
                </a:solidFill>
                <a:latin typeface="+mj-lt"/>
              </a:defRPr>
            </a:lvl3pPr>
            <a:lvl4pPr>
              <a:defRPr>
                <a:solidFill>
                  <a:srgbClr val="1C3D74"/>
                </a:solidFill>
                <a:latin typeface="+mj-lt"/>
              </a:defRPr>
            </a:lvl4pPr>
            <a:lvl5pPr>
              <a:defRPr>
                <a:solidFill>
                  <a:srgbClr val="1C3D74"/>
                </a:solidFill>
                <a:latin typeface="+mj-lt"/>
              </a:defRPr>
            </a:lvl5pPr>
          </a:lstStyle>
          <a:p>
            <a:pPr marL="0" indent="0">
              <a:buNone/>
            </a:pPr>
            <a:r>
              <a:rPr lang="en-US" dirty="0"/>
              <a:t>Click to edit Master title style – Arial Regular 14pt</a:t>
            </a:r>
          </a:p>
          <a:p>
            <a:r>
              <a:rPr lang="en-US" dirty="0"/>
              <a:t>Bullet points</a:t>
            </a:r>
          </a:p>
          <a:p>
            <a:pPr>
              <a:defRPr/>
            </a:pPr>
            <a:r>
              <a:rPr lang="en-US" dirty="0"/>
              <a:t>Bullet points</a:t>
            </a:r>
          </a:p>
          <a:p>
            <a:pPr>
              <a:defRPr/>
            </a:pPr>
            <a:r>
              <a:rPr lang="en-US" dirty="0"/>
              <a:t>Bullet points</a:t>
            </a:r>
          </a:p>
          <a:p>
            <a:pPr lvl="1">
              <a:buFont typeface="Arial" panose="020B0604020202020204" pitchFamily="34" charset="0"/>
              <a:buChar char="-"/>
              <a:defRPr/>
            </a:pPr>
            <a:r>
              <a:rPr lang="en-US" sz="1400" dirty="0">
                <a:solidFill>
                  <a:srgbClr val="1C3D74"/>
                </a:solidFill>
                <a:latin typeface="Arial" panose="020B0604020202020204" pitchFamily="34" charset="0"/>
                <a:cs typeface="Arial" panose="020B0604020202020204" pitchFamily="34" charset="0"/>
              </a:rPr>
              <a:t>Sub-bullet point</a:t>
            </a:r>
          </a:p>
        </p:txBody>
      </p:sp>
      <p:sp>
        <p:nvSpPr>
          <p:cNvPr id="8" name="Text Placeholder 2">
            <a:extLst>
              <a:ext uri="{FF2B5EF4-FFF2-40B4-BE49-F238E27FC236}">
                <a16:creationId xmlns:a16="http://schemas.microsoft.com/office/drawing/2014/main" id="{E839734A-FE59-489D-8235-3CE5E3DE21EF}"/>
              </a:ext>
            </a:extLst>
          </p:cNvPr>
          <p:cNvSpPr>
            <a:spLocks noGrp="1"/>
          </p:cNvSpPr>
          <p:nvPr>
            <p:ph type="body" sz="quarter" idx="27" hasCustomPrompt="1"/>
          </p:nvPr>
        </p:nvSpPr>
        <p:spPr>
          <a:xfrm>
            <a:off x="186595" y="1311275"/>
            <a:ext cx="2854557" cy="2952750"/>
          </a:xfrm>
          <a:prstGeom prst="rect">
            <a:avLst/>
          </a:prstGeom>
        </p:spPr>
        <p:txBody>
          <a:bodyPr/>
          <a:lstStyle>
            <a:lvl1pPr marL="285750" indent="-285750">
              <a:buFont typeface="Arial" panose="020B0604020202020204" pitchFamily="34" charset="0"/>
              <a:buChar char="•"/>
              <a:defRPr sz="1400">
                <a:solidFill>
                  <a:srgbClr val="1C3D74"/>
                </a:solidFill>
                <a:latin typeface="+mj-lt"/>
              </a:defRPr>
            </a:lvl1pPr>
            <a:lvl2pPr>
              <a:buFont typeface="Arial" panose="020B0604020202020204" pitchFamily="34" charset="0"/>
              <a:buChar char="-"/>
              <a:defRPr sz="1400">
                <a:solidFill>
                  <a:srgbClr val="1C3D74"/>
                </a:solidFill>
                <a:latin typeface="+mj-lt"/>
              </a:defRPr>
            </a:lvl2pPr>
            <a:lvl3pPr>
              <a:defRPr>
                <a:solidFill>
                  <a:srgbClr val="1C3D74"/>
                </a:solidFill>
                <a:latin typeface="+mj-lt"/>
              </a:defRPr>
            </a:lvl3pPr>
            <a:lvl4pPr>
              <a:defRPr>
                <a:solidFill>
                  <a:srgbClr val="1C3D74"/>
                </a:solidFill>
                <a:latin typeface="+mj-lt"/>
              </a:defRPr>
            </a:lvl4pPr>
            <a:lvl5pPr>
              <a:defRPr>
                <a:solidFill>
                  <a:srgbClr val="1C3D74"/>
                </a:solidFill>
                <a:latin typeface="+mj-lt"/>
              </a:defRPr>
            </a:lvl5pPr>
          </a:lstStyle>
          <a:p>
            <a:pPr marL="0" indent="0">
              <a:buNone/>
            </a:pPr>
            <a:r>
              <a:rPr lang="en-US" dirty="0"/>
              <a:t>Click to edit Master title style – Arial Regular 14pt</a:t>
            </a:r>
          </a:p>
          <a:p>
            <a:r>
              <a:rPr lang="en-US" dirty="0"/>
              <a:t>Bullet points</a:t>
            </a:r>
          </a:p>
          <a:p>
            <a:pPr>
              <a:defRPr/>
            </a:pPr>
            <a:r>
              <a:rPr lang="en-US" dirty="0"/>
              <a:t>Bullet points</a:t>
            </a:r>
          </a:p>
          <a:p>
            <a:pPr>
              <a:defRPr/>
            </a:pPr>
            <a:r>
              <a:rPr lang="en-US" dirty="0"/>
              <a:t>Bullet points</a:t>
            </a:r>
          </a:p>
          <a:p>
            <a:pPr lvl="1">
              <a:buFont typeface="Arial" panose="020B0604020202020204" pitchFamily="34" charset="0"/>
              <a:buChar char="-"/>
              <a:defRPr/>
            </a:pPr>
            <a:r>
              <a:rPr lang="en-US" sz="1400" dirty="0">
                <a:solidFill>
                  <a:srgbClr val="1C3D74"/>
                </a:solidFill>
                <a:latin typeface="Arial" panose="020B0604020202020204" pitchFamily="34" charset="0"/>
                <a:cs typeface="Arial" panose="020B0604020202020204" pitchFamily="34" charset="0"/>
              </a:rPr>
              <a:t>Sub-bullet point</a:t>
            </a:r>
          </a:p>
          <a:p>
            <a:pPr>
              <a:defRPr/>
            </a:pPr>
            <a:endParaRPr lang="en-US" dirty="0"/>
          </a:p>
        </p:txBody>
      </p:sp>
    </p:spTree>
    <p:extLst>
      <p:ext uri="{BB962C8B-B14F-4D97-AF65-F5344CB8AC3E}">
        <p14:creationId xmlns:p14="http://schemas.microsoft.com/office/powerpoint/2010/main" val="33717197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slide 1 column text + image + caption">
    <p:spTree>
      <p:nvGrpSpPr>
        <p:cNvPr id="1" name=""/>
        <p:cNvGrpSpPr/>
        <p:nvPr/>
      </p:nvGrpSpPr>
      <p:grpSpPr>
        <a:xfrm>
          <a:off x="0" y="0"/>
          <a:ext cx="0" cy="0"/>
          <a:chOff x="0" y="0"/>
          <a:chExt cx="0" cy="0"/>
        </a:xfrm>
      </p:grpSpPr>
      <p:sp>
        <p:nvSpPr>
          <p:cNvPr id="13" name="Picture Placeholder 5">
            <a:extLst>
              <a:ext uri="{FF2B5EF4-FFF2-40B4-BE49-F238E27FC236}">
                <a16:creationId xmlns:a16="http://schemas.microsoft.com/office/drawing/2014/main" id="{EBDDE399-7978-8146-B813-A0B3CFED1CCE}"/>
              </a:ext>
            </a:extLst>
          </p:cNvPr>
          <p:cNvSpPr>
            <a:spLocks noGrp="1"/>
          </p:cNvSpPr>
          <p:nvPr>
            <p:ph type="pic" sz="quarter" idx="24" hasCustomPrompt="1"/>
          </p:nvPr>
        </p:nvSpPr>
        <p:spPr>
          <a:xfrm>
            <a:off x="2496620" y="1309603"/>
            <a:ext cx="6380681" cy="2808372"/>
          </a:xfrm>
          <a:prstGeom prst="rect">
            <a:avLst/>
          </a:prstGeom>
          <a:solidFill>
            <a:schemeClr val="bg1">
              <a:lumMod val="85000"/>
            </a:schemeClr>
          </a:solidFill>
        </p:spPr>
        <p:txBody>
          <a:bodyPr anchor="ctr"/>
          <a:lstStyle>
            <a:lvl1pPr marL="0" indent="0" algn="ctr">
              <a:buNone/>
              <a:defRPr sz="1600" b="0" i="0">
                <a:solidFill>
                  <a:schemeClr val="tx2"/>
                </a:solidFill>
                <a:latin typeface="4 Text" pitchFamily="2" charset="77"/>
              </a:defRPr>
            </a:lvl1pPr>
          </a:lstStyle>
          <a:p>
            <a:r>
              <a:rPr lang="en-US" dirty="0"/>
              <a:t>Drag and drop image</a:t>
            </a:r>
          </a:p>
        </p:txBody>
      </p:sp>
      <p:sp>
        <p:nvSpPr>
          <p:cNvPr id="14" name="Text Placeholder 8">
            <a:extLst>
              <a:ext uri="{FF2B5EF4-FFF2-40B4-BE49-F238E27FC236}">
                <a16:creationId xmlns:a16="http://schemas.microsoft.com/office/drawing/2014/main" id="{C8558A91-5849-F74E-9FFB-8BB3E3F86F0C}"/>
              </a:ext>
            </a:extLst>
          </p:cNvPr>
          <p:cNvSpPr>
            <a:spLocks noGrp="1"/>
          </p:cNvSpPr>
          <p:nvPr>
            <p:ph type="body" sz="quarter" idx="25" hasCustomPrompt="1"/>
          </p:nvPr>
        </p:nvSpPr>
        <p:spPr>
          <a:xfrm>
            <a:off x="2496620" y="4176072"/>
            <a:ext cx="6380680" cy="87953"/>
          </a:xfrm>
          <a:prstGeom prst="rect">
            <a:avLst/>
          </a:prstGeom>
        </p:spPr>
        <p:txBody>
          <a:bodyPr lIns="0" tIns="0" rIns="0" bIns="0"/>
          <a:lstStyle>
            <a:lvl1pPr marL="0" indent="0">
              <a:buNone/>
              <a:defRPr sz="1000" b="0" i="0">
                <a:solidFill>
                  <a:schemeClr val="tx2"/>
                </a:solidFill>
                <a:latin typeface="Arial" panose="020B0604020202020204" pitchFamily="34" charset="0"/>
                <a:cs typeface="Arial" panose="020B0604020202020204" pitchFamily="34" charset="0"/>
              </a:defRPr>
            </a:lvl1pPr>
            <a:lvl2pPr marL="342900" indent="0">
              <a:buNone/>
              <a:defRPr sz="1000">
                <a:solidFill>
                  <a:schemeClr val="accent5"/>
                </a:solidFill>
                <a:latin typeface="Channel 4 Chadwick" pitchFamily="2" charset="77"/>
              </a:defRPr>
            </a:lvl2pPr>
            <a:lvl3pPr marL="685800" indent="0">
              <a:buNone/>
              <a:defRPr sz="1000">
                <a:solidFill>
                  <a:schemeClr val="accent5"/>
                </a:solidFill>
                <a:latin typeface="Channel 4 Chadwick" pitchFamily="2" charset="77"/>
              </a:defRPr>
            </a:lvl3pPr>
            <a:lvl4pPr marL="1028700" indent="0">
              <a:buNone/>
              <a:defRPr sz="1000">
                <a:solidFill>
                  <a:schemeClr val="accent5"/>
                </a:solidFill>
                <a:latin typeface="Channel 4 Chadwick" pitchFamily="2" charset="77"/>
              </a:defRPr>
            </a:lvl4pPr>
            <a:lvl5pPr marL="1371600" indent="0">
              <a:buNone/>
              <a:defRPr sz="1000">
                <a:solidFill>
                  <a:schemeClr val="accent5"/>
                </a:solidFill>
                <a:latin typeface="Channel 4 Chadwick" pitchFamily="2" charset="77"/>
              </a:defRPr>
            </a:lvl5pPr>
          </a:lstStyle>
          <a:p>
            <a:pPr lvl="0"/>
            <a:r>
              <a:rPr lang="en-US" dirty="0"/>
              <a:t>Click to edit caption: Arial Regular 10pt</a:t>
            </a:r>
          </a:p>
        </p:txBody>
      </p:sp>
      <p:sp>
        <p:nvSpPr>
          <p:cNvPr id="10" name="Content Placeholder 2"/>
          <p:cNvSpPr>
            <a:spLocks noGrp="1"/>
          </p:cNvSpPr>
          <p:nvPr>
            <p:ph sz="quarter" idx="10" hasCustomPrompt="1"/>
          </p:nvPr>
        </p:nvSpPr>
        <p:spPr>
          <a:xfrm>
            <a:off x="186596" y="262396"/>
            <a:ext cx="8672097" cy="1036377"/>
          </a:xfrm>
          <a:prstGeom prst="rect">
            <a:avLst/>
          </a:prstGeom>
        </p:spPr>
        <p:txBody>
          <a:bodyPr/>
          <a:lstStyle>
            <a:lvl1pPr marL="0" indent="0">
              <a:buNone/>
              <a:defRPr sz="2500" b="1">
                <a:solidFill>
                  <a:srgbClr val="1C3D74"/>
                </a:solidFill>
                <a:latin typeface="Arial" panose="020B0604020202020204" pitchFamily="34" charset="0"/>
                <a:cs typeface="Arial" panose="020B0604020202020204" pitchFamily="34" charset="0"/>
              </a:defRPr>
            </a:lvl1pPr>
          </a:lstStyle>
          <a:p>
            <a:r>
              <a:rPr lang="en-US" dirty="0"/>
              <a:t>Click to edit slide title (up to 2 lines) – </a:t>
            </a:r>
            <a:br>
              <a:rPr lang="en-US" dirty="0"/>
            </a:br>
            <a:r>
              <a:rPr lang="en-US" dirty="0"/>
              <a:t>Arial Bold 25pt title</a:t>
            </a:r>
          </a:p>
        </p:txBody>
      </p:sp>
      <p:sp>
        <p:nvSpPr>
          <p:cNvPr id="6" name="Text Placeholder 2">
            <a:extLst>
              <a:ext uri="{FF2B5EF4-FFF2-40B4-BE49-F238E27FC236}">
                <a16:creationId xmlns:a16="http://schemas.microsoft.com/office/drawing/2014/main" id="{57C490C0-3F42-428E-9663-C0315B61F18B}"/>
              </a:ext>
            </a:extLst>
          </p:cNvPr>
          <p:cNvSpPr>
            <a:spLocks noGrp="1"/>
          </p:cNvSpPr>
          <p:nvPr>
            <p:ph type="body" sz="quarter" idx="13" hasCustomPrompt="1"/>
          </p:nvPr>
        </p:nvSpPr>
        <p:spPr>
          <a:xfrm>
            <a:off x="186597" y="1311275"/>
            <a:ext cx="2126297" cy="2952750"/>
          </a:xfrm>
          <a:prstGeom prst="rect">
            <a:avLst/>
          </a:prstGeom>
        </p:spPr>
        <p:txBody>
          <a:bodyPr/>
          <a:lstStyle>
            <a:lvl1pPr marL="285750" indent="-285750">
              <a:buFont typeface="Arial" panose="020B0604020202020204" pitchFamily="34" charset="0"/>
              <a:buChar char="•"/>
              <a:defRPr sz="1400">
                <a:solidFill>
                  <a:srgbClr val="1C3D74"/>
                </a:solidFill>
                <a:latin typeface="+mj-lt"/>
              </a:defRPr>
            </a:lvl1pPr>
            <a:lvl2pPr>
              <a:buFont typeface="Arial" panose="020B0604020202020204" pitchFamily="34" charset="0"/>
              <a:buChar char="-"/>
              <a:defRPr sz="1400">
                <a:solidFill>
                  <a:srgbClr val="1C3D74"/>
                </a:solidFill>
                <a:latin typeface="+mj-lt"/>
              </a:defRPr>
            </a:lvl2pPr>
            <a:lvl3pPr>
              <a:defRPr>
                <a:solidFill>
                  <a:srgbClr val="1C3D74"/>
                </a:solidFill>
                <a:latin typeface="+mj-lt"/>
              </a:defRPr>
            </a:lvl3pPr>
            <a:lvl4pPr>
              <a:defRPr>
                <a:solidFill>
                  <a:srgbClr val="1C3D74"/>
                </a:solidFill>
                <a:latin typeface="+mj-lt"/>
              </a:defRPr>
            </a:lvl4pPr>
            <a:lvl5pPr>
              <a:defRPr>
                <a:solidFill>
                  <a:srgbClr val="1C3D74"/>
                </a:solidFill>
                <a:latin typeface="+mj-lt"/>
              </a:defRPr>
            </a:lvl5pPr>
          </a:lstStyle>
          <a:p>
            <a:pPr marL="0" indent="0">
              <a:buNone/>
            </a:pPr>
            <a:r>
              <a:rPr lang="en-US" dirty="0"/>
              <a:t>Click to edit Master title style – Arial Regular 14pt</a:t>
            </a:r>
          </a:p>
          <a:p>
            <a:r>
              <a:rPr lang="en-US" dirty="0"/>
              <a:t>Bullet points</a:t>
            </a:r>
          </a:p>
          <a:p>
            <a:pPr>
              <a:defRPr/>
            </a:pPr>
            <a:r>
              <a:rPr lang="en-US" dirty="0"/>
              <a:t>Bullet points</a:t>
            </a:r>
          </a:p>
          <a:p>
            <a:pPr>
              <a:defRPr/>
            </a:pPr>
            <a:r>
              <a:rPr lang="en-US" dirty="0"/>
              <a:t>Bullet points</a:t>
            </a:r>
          </a:p>
          <a:p>
            <a:pPr lvl="1">
              <a:buFont typeface="Arial" panose="020B0604020202020204" pitchFamily="34" charset="0"/>
              <a:buChar char="-"/>
              <a:defRPr/>
            </a:pPr>
            <a:r>
              <a:rPr lang="en-US" sz="1400" dirty="0">
                <a:solidFill>
                  <a:srgbClr val="1C3D74"/>
                </a:solidFill>
                <a:latin typeface="Arial" panose="020B0604020202020204" pitchFamily="34" charset="0"/>
                <a:cs typeface="Arial" panose="020B0604020202020204" pitchFamily="34" charset="0"/>
              </a:rPr>
              <a:t>Sub-bullet point</a:t>
            </a:r>
          </a:p>
          <a:p>
            <a:pPr>
              <a:defRPr/>
            </a:pPr>
            <a:endParaRPr lang="en-US" dirty="0"/>
          </a:p>
        </p:txBody>
      </p:sp>
    </p:spTree>
    <p:extLst>
      <p:ext uri="{BB962C8B-B14F-4D97-AF65-F5344CB8AC3E}">
        <p14:creationId xmlns:p14="http://schemas.microsoft.com/office/powerpoint/2010/main" val="24739450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 hero image + caption">
    <p:spTree>
      <p:nvGrpSpPr>
        <p:cNvPr id="1" name=""/>
        <p:cNvGrpSpPr/>
        <p:nvPr/>
      </p:nvGrpSpPr>
      <p:grpSpPr>
        <a:xfrm>
          <a:off x="0" y="0"/>
          <a:ext cx="0" cy="0"/>
          <a:chOff x="0" y="0"/>
          <a:chExt cx="0" cy="0"/>
        </a:xfrm>
      </p:grpSpPr>
      <p:sp>
        <p:nvSpPr>
          <p:cNvPr id="7" name="Picture Placeholder 5">
            <a:extLst>
              <a:ext uri="{FF2B5EF4-FFF2-40B4-BE49-F238E27FC236}">
                <a16:creationId xmlns:a16="http://schemas.microsoft.com/office/drawing/2014/main" id="{FA0FF9DD-FA38-C644-8804-531A719824B2}"/>
              </a:ext>
            </a:extLst>
          </p:cNvPr>
          <p:cNvSpPr>
            <a:spLocks noGrp="1"/>
          </p:cNvSpPr>
          <p:nvPr>
            <p:ph type="pic" sz="quarter" idx="24" hasCustomPrompt="1"/>
          </p:nvPr>
        </p:nvSpPr>
        <p:spPr>
          <a:xfrm>
            <a:off x="287339" y="1322601"/>
            <a:ext cx="8578850" cy="2792301"/>
          </a:xfrm>
          <a:prstGeom prst="rect">
            <a:avLst/>
          </a:prstGeom>
          <a:solidFill>
            <a:schemeClr val="bg1">
              <a:lumMod val="85000"/>
            </a:schemeClr>
          </a:solidFill>
        </p:spPr>
        <p:txBody>
          <a:bodyPr anchor="ctr"/>
          <a:lstStyle>
            <a:lvl1pPr marL="0" indent="0" algn="ctr">
              <a:buNone/>
              <a:defRPr sz="1600" b="0" i="0">
                <a:solidFill>
                  <a:schemeClr val="tx2"/>
                </a:solidFill>
                <a:latin typeface="4 Text" pitchFamily="2" charset="77"/>
              </a:defRPr>
            </a:lvl1pPr>
          </a:lstStyle>
          <a:p>
            <a:r>
              <a:rPr lang="en-US" dirty="0"/>
              <a:t>Drag and drop image</a:t>
            </a:r>
          </a:p>
        </p:txBody>
      </p:sp>
      <p:sp>
        <p:nvSpPr>
          <p:cNvPr id="10" name="Text Placeholder 8">
            <a:extLst>
              <a:ext uri="{FF2B5EF4-FFF2-40B4-BE49-F238E27FC236}">
                <a16:creationId xmlns:a16="http://schemas.microsoft.com/office/drawing/2014/main" id="{C8558A91-5849-F74E-9FFB-8BB3E3F86F0C}"/>
              </a:ext>
            </a:extLst>
          </p:cNvPr>
          <p:cNvSpPr>
            <a:spLocks noGrp="1"/>
          </p:cNvSpPr>
          <p:nvPr>
            <p:ph type="body" sz="quarter" idx="25" hasCustomPrompt="1"/>
          </p:nvPr>
        </p:nvSpPr>
        <p:spPr>
          <a:xfrm>
            <a:off x="287339" y="4177950"/>
            <a:ext cx="8578850" cy="87953"/>
          </a:xfrm>
          <a:prstGeom prst="rect">
            <a:avLst/>
          </a:prstGeom>
        </p:spPr>
        <p:txBody>
          <a:bodyPr lIns="0" tIns="0" rIns="0" bIns="0"/>
          <a:lstStyle>
            <a:lvl1pPr marL="0" indent="0">
              <a:buNone/>
              <a:defRPr sz="1000" b="0" i="0">
                <a:solidFill>
                  <a:schemeClr val="tx2"/>
                </a:solidFill>
                <a:latin typeface="Arial" panose="020B0604020202020204" pitchFamily="34" charset="0"/>
                <a:cs typeface="Arial" panose="020B0604020202020204" pitchFamily="34" charset="0"/>
              </a:defRPr>
            </a:lvl1pPr>
            <a:lvl2pPr marL="342900" indent="0">
              <a:buNone/>
              <a:defRPr sz="1000">
                <a:solidFill>
                  <a:schemeClr val="accent5"/>
                </a:solidFill>
                <a:latin typeface="Channel 4 Chadwick" pitchFamily="2" charset="77"/>
              </a:defRPr>
            </a:lvl2pPr>
            <a:lvl3pPr marL="685800" indent="0">
              <a:buNone/>
              <a:defRPr sz="1000">
                <a:solidFill>
                  <a:schemeClr val="accent5"/>
                </a:solidFill>
                <a:latin typeface="Channel 4 Chadwick" pitchFamily="2" charset="77"/>
              </a:defRPr>
            </a:lvl3pPr>
            <a:lvl4pPr marL="1028700" indent="0">
              <a:buNone/>
              <a:defRPr sz="1000">
                <a:solidFill>
                  <a:schemeClr val="accent5"/>
                </a:solidFill>
                <a:latin typeface="Channel 4 Chadwick" pitchFamily="2" charset="77"/>
              </a:defRPr>
            </a:lvl4pPr>
            <a:lvl5pPr marL="1371600" indent="0">
              <a:buNone/>
              <a:defRPr sz="1000">
                <a:solidFill>
                  <a:schemeClr val="accent5"/>
                </a:solidFill>
                <a:latin typeface="Channel 4 Chadwick" pitchFamily="2" charset="77"/>
              </a:defRPr>
            </a:lvl5pPr>
          </a:lstStyle>
          <a:p>
            <a:pPr lvl="0"/>
            <a:r>
              <a:rPr lang="en-US" dirty="0"/>
              <a:t>Click to edit caption: Arial Regular 10pt</a:t>
            </a:r>
          </a:p>
        </p:txBody>
      </p:sp>
      <p:sp>
        <p:nvSpPr>
          <p:cNvPr id="12" name="Content Placeholder 2"/>
          <p:cNvSpPr>
            <a:spLocks noGrp="1"/>
          </p:cNvSpPr>
          <p:nvPr>
            <p:ph sz="quarter" idx="10" hasCustomPrompt="1"/>
          </p:nvPr>
        </p:nvSpPr>
        <p:spPr>
          <a:xfrm>
            <a:off x="186596" y="262396"/>
            <a:ext cx="8672097" cy="1036377"/>
          </a:xfrm>
          <a:prstGeom prst="rect">
            <a:avLst/>
          </a:prstGeom>
        </p:spPr>
        <p:txBody>
          <a:bodyPr/>
          <a:lstStyle>
            <a:lvl1pPr marL="0" indent="0">
              <a:buNone/>
              <a:defRPr sz="2500" b="1">
                <a:solidFill>
                  <a:srgbClr val="1C3D74"/>
                </a:solidFill>
                <a:latin typeface="Arial" panose="020B0604020202020204" pitchFamily="34" charset="0"/>
                <a:cs typeface="Arial" panose="020B0604020202020204" pitchFamily="34" charset="0"/>
              </a:defRPr>
            </a:lvl1pPr>
          </a:lstStyle>
          <a:p>
            <a:r>
              <a:rPr lang="en-US" dirty="0"/>
              <a:t>Click to edit slide title (up to 2 lines) – </a:t>
            </a:r>
            <a:br>
              <a:rPr lang="en-US" dirty="0"/>
            </a:br>
            <a:r>
              <a:rPr lang="en-US" dirty="0"/>
              <a:t>Arial Bold 25pt title</a:t>
            </a:r>
          </a:p>
        </p:txBody>
      </p:sp>
    </p:spTree>
    <p:extLst>
      <p:ext uri="{BB962C8B-B14F-4D97-AF65-F5344CB8AC3E}">
        <p14:creationId xmlns:p14="http://schemas.microsoft.com/office/powerpoint/2010/main" val="34615912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Hero image + caption">
    <p:spTree>
      <p:nvGrpSpPr>
        <p:cNvPr id="1" name=""/>
        <p:cNvGrpSpPr/>
        <p:nvPr/>
      </p:nvGrpSpPr>
      <p:grpSpPr>
        <a:xfrm>
          <a:off x="0" y="0"/>
          <a:ext cx="0" cy="0"/>
          <a:chOff x="0" y="0"/>
          <a:chExt cx="0" cy="0"/>
        </a:xfrm>
      </p:grpSpPr>
      <p:sp>
        <p:nvSpPr>
          <p:cNvPr id="4" name="Picture Placeholder 5">
            <a:extLst>
              <a:ext uri="{FF2B5EF4-FFF2-40B4-BE49-F238E27FC236}">
                <a16:creationId xmlns:a16="http://schemas.microsoft.com/office/drawing/2014/main" id="{EBDDE399-7978-8146-B813-A0B3CFED1CCE}"/>
              </a:ext>
            </a:extLst>
          </p:cNvPr>
          <p:cNvSpPr>
            <a:spLocks noGrp="1"/>
          </p:cNvSpPr>
          <p:nvPr>
            <p:ph type="pic" sz="quarter" idx="24" hasCustomPrompt="1"/>
          </p:nvPr>
        </p:nvSpPr>
        <p:spPr>
          <a:xfrm>
            <a:off x="279400" y="250826"/>
            <a:ext cx="8597901" cy="3867149"/>
          </a:xfrm>
          <a:prstGeom prst="rect">
            <a:avLst/>
          </a:prstGeom>
          <a:solidFill>
            <a:schemeClr val="bg1">
              <a:lumMod val="85000"/>
            </a:schemeClr>
          </a:solidFill>
        </p:spPr>
        <p:txBody>
          <a:bodyPr anchor="ctr"/>
          <a:lstStyle>
            <a:lvl1pPr marL="0" indent="0" algn="ctr">
              <a:buNone/>
              <a:defRPr sz="1600" b="0" i="0">
                <a:solidFill>
                  <a:schemeClr val="tx2"/>
                </a:solidFill>
                <a:latin typeface="4 Text" pitchFamily="2" charset="77"/>
              </a:defRPr>
            </a:lvl1pPr>
          </a:lstStyle>
          <a:p>
            <a:r>
              <a:rPr lang="en-US" dirty="0"/>
              <a:t>Drag and drop image</a:t>
            </a:r>
          </a:p>
        </p:txBody>
      </p:sp>
      <p:sp>
        <p:nvSpPr>
          <p:cNvPr id="6" name="Text Placeholder 8">
            <a:extLst>
              <a:ext uri="{FF2B5EF4-FFF2-40B4-BE49-F238E27FC236}">
                <a16:creationId xmlns:a16="http://schemas.microsoft.com/office/drawing/2014/main" id="{C8558A91-5849-F74E-9FFB-8BB3E3F86F0C}"/>
              </a:ext>
            </a:extLst>
          </p:cNvPr>
          <p:cNvSpPr>
            <a:spLocks noGrp="1"/>
          </p:cNvSpPr>
          <p:nvPr>
            <p:ph type="body" sz="quarter" idx="25" hasCustomPrompt="1"/>
          </p:nvPr>
        </p:nvSpPr>
        <p:spPr>
          <a:xfrm>
            <a:off x="287339" y="4177950"/>
            <a:ext cx="8578850" cy="87953"/>
          </a:xfrm>
          <a:prstGeom prst="rect">
            <a:avLst/>
          </a:prstGeom>
        </p:spPr>
        <p:txBody>
          <a:bodyPr lIns="0" tIns="0" rIns="0" bIns="0"/>
          <a:lstStyle>
            <a:lvl1pPr marL="0" indent="0">
              <a:buNone/>
              <a:defRPr sz="1000" b="0" i="0">
                <a:solidFill>
                  <a:schemeClr val="tx2"/>
                </a:solidFill>
                <a:latin typeface="Arial" panose="020B0604020202020204" pitchFamily="34" charset="0"/>
                <a:cs typeface="Arial" panose="020B0604020202020204" pitchFamily="34" charset="0"/>
              </a:defRPr>
            </a:lvl1pPr>
            <a:lvl2pPr marL="342900" indent="0">
              <a:buNone/>
              <a:defRPr sz="1000">
                <a:solidFill>
                  <a:schemeClr val="accent5"/>
                </a:solidFill>
                <a:latin typeface="Channel 4 Chadwick" pitchFamily="2" charset="77"/>
              </a:defRPr>
            </a:lvl2pPr>
            <a:lvl3pPr marL="685800" indent="0">
              <a:buNone/>
              <a:defRPr sz="1000">
                <a:solidFill>
                  <a:schemeClr val="accent5"/>
                </a:solidFill>
                <a:latin typeface="Channel 4 Chadwick" pitchFamily="2" charset="77"/>
              </a:defRPr>
            </a:lvl3pPr>
            <a:lvl4pPr marL="1028700" indent="0">
              <a:buNone/>
              <a:defRPr sz="1000">
                <a:solidFill>
                  <a:schemeClr val="accent5"/>
                </a:solidFill>
                <a:latin typeface="Channel 4 Chadwick" pitchFamily="2" charset="77"/>
              </a:defRPr>
            </a:lvl4pPr>
            <a:lvl5pPr marL="1371600" indent="0">
              <a:buNone/>
              <a:defRPr sz="1000">
                <a:solidFill>
                  <a:schemeClr val="accent5"/>
                </a:solidFill>
                <a:latin typeface="Channel 4 Chadwick" pitchFamily="2" charset="77"/>
              </a:defRPr>
            </a:lvl5pPr>
          </a:lstStyle>
          <a:p>
            <a:pPr lvl="0"/>
            <a:r>
              <a:rPr lang="en-US" dirty="0"/>
              <a:t>Click to edit caption: Arial Regular 10pt</a:t>
            </a:r>
          </a:p>
        </p:txBody>
      </p:sp>
    </p:spTree>
    <p:extLst>
      <p:ext uri="{BB962C8B-B14F-4D97-AF65-F5344CB8AC3E}">
        <p14:creationId xmlns:p14="http://schemas.microsoft.com/office/powerpoint/2010/main" val="24365865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bg>
      <p:bgPr>
        <a:gradFill>
          <a:gsLst>
            <a:gs pos="12000">
              <a:srgbClr val="1C3D74"/>
            </a:gs>
            <a:gs pos="100000">
              <a:srgbClr val="2DB8C5"/>
            </a:gs>
          </a:gsLst>
          <a:lin ang="19800000" scaled="0"/>
        </a:gradFill>
        <a:effectLst/>
      </p:bgPr>
    </p:bg>
    <p:spTree>
      <p:nvGrpSpPr>
        <p:cNvPr id="1" name=""/>
        <p:cNvGrpSpPr/>
        <p:nvPr/>
      </p:nvGrpSpPr>
      <p:grpSpPr>
        <a:xfrm>
          <a:off x="0" y="0"/>
          <a:ext cx="0" cy="0"/>
          <a:chOff x="0" y="0"/>
          <a:chExt cx="0" cy="0"/>
        </a:xfrm>
      </p:grpSpPr>
      <p:sp>
        <p:nvSpPr>
          <p:cNvPr id="4" name="Content Placeholder 2"/>
          <p:cNvSpPr>
            <a:spLocks noGrp="1"/>
          </p:cNvSpPr>
          <p:nvPr>
            <p:ph sz="quarter" idx="10" hasCustomPrompt="1"/>
          </p:nvPr>
        </p:nvSpPr>
        <p:spPr>
          <a:xfrm>
            <a:off x="943599" y="1751595"/>
            <a:ext cx="7870825" cy="1171575"/>
          </a:xfrm>
          <a:prstGeom prst="rect">
            <a:avLst/>
          </a:prstGeom>
        </p:spPr>
        <p:txBody>
          <a:bodyPr/>
          <a:lstStyle>
            <a:lvl1pPr marL="0" indent="0">
              <a:buNone/>
              <a:defRPr sz="4000" b="1">
                <a:solidFill>
                  <a:schemeClr val="bg1"/>
                </a:solidFill>
                <a:latin typeface="Arial" panose="020B0604020202020204" pitchFamily="34" charset="0"/>
                <a:cs typeface="Arial" panose="020B0604020202020204" pitchFamily="34" charset="0"/>
              </a:defRPr>
            </a:lvl1pPr>
          </a:lstStyle>
          <a:p>
            <a:r>
              <a:rPr lang="en-US" dirty="0"/>
              <a:t>Title page – </a:t>
            </a:r>
            <a:br>
              <a:rPr lang="en-US" dirty="0"/>
            </a:br>
            <a:r>
              <a:rPr lang="en-US" dirty="0"/>
              <a:t>Arial Bold 40pt</a:t>
            </a:r>
          </a:p>
        </p:txBody>
      </p:sp>
      <p:sp>
        <p:nvSpPr>
          <p:cNvPr id="5" name="Content Placeholder 2"/>
          <p:cNvSpPr>
            <a:spLocks noGrp="1"/>
          </p:cNvSpPr>
          <p:nvPr>
            <p:ph sz="quarter" idx="11" hasCustomPrompt="1"/>
          </p:nvPr>
        </p:nvSpPr>
        <p:spPr>
          <a:xfrm>
            <a:off x="943598" y="2973637"/>
            <a:ext cx="7870825" cy="1171575"/>
          </a:xfrm>
          <a:prstGeom prst="rect">
            <a:avLst/>
          </a:prstGeom>
        </p:spPr>
        <p:txBody>
          <a:bodyPr/>
          <a:lstStyle>
            <a:lvl1pPr marL="0" indent="0">
              <a:buNone/>
              <a:defRPr sz="2000" b="0">
                <a:solidFill>
                  <a:schemeClr val="bg1"/>
                </a:solidFill>
                <a:latin typeface="Arial" panose="020B0604020202020204" pitchFamily="34" charset="0"/>
                <a:cs typeface="Arial" panose="020B0604020202020204" pitchFamily="34" charset="0"/>
              </a:defRPr>
            </a:lvl1pPr>
          </a:lstStyle>
          <a:p>
            <a:r>
              <a:rPr lang="en-US" dirty="0"/>
              <a:t>Insert sub-heading / date</a:t>
            </a:r>
          </a:p>
        </p:txBody>
      </p:sp>
    </p:spTree>
    <p:extLst>
      <p:ext uri="{BB962C8B-B14F-4D97-AF65-F5344CB8AC3E}">
        <p14:creationId xmlns:p14="http://schemas.microsoft.com/office/powerpoint/2010/main" val="128032599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grpSp>
        <p:nvGrpSpPr>
          <p:cNvPr id="35" name="Group 34">
            <a:extLst>
              <a:ext uri="{FF2B5EF4-FFF2-40B4-BE49-F238E27FC236}">
                <a16:creationId xmlns:a16="http://schemas.microsoft.com/office/drawing/2014/main" id="{D0557C50-0B31-9348-AF2A-301002B74889}"/>
              </a:ext>
            </a:extLst>
          </p:cNvPr>
          <p:cNvGrpSpPr/>
          <p:nvPr userDrawn="1"/>
        </p:nvGrpSpPr>
        <p:grpSpPr>
          <a:xfrm>
            <a:off x="203484" y="1234649"/>
            <a:ext cx="2219675" cy="1349665"/>
            <a:chOff x="1985262" y="1786188"/>
            <a:chExt cx="3594613" cy="2579532"/>
          </a:xfrm>
        </p:grpSpPr>
        <p:sp>
          <p:nvSpPr>
            <p:cNvPr id="36" name="TextBox 35">
              <a:extLst>
                <a:ext uri="{FF2B5EF4-FFF2-40B4-BE49-F238E27FC236}">
                  <a16:creationId xmlns:a16="http://schemas.microsoft.com/office/drawing/2014/main" id="{B0759468-3783-DD45-AC2F-7E3842278B7D}"/>
                </a:ext>
              </a:extLst>
            </p:cNvPr>
            <p:cNvSpPr txBox="1"/>
            <p:nvPr/>
          </p:nvSpPr>
          <p:spPr>
            <a:xfrm>
              <a:off x="2401825" y="1786188"/>
              <a:ext cx="2677754" cy="1470585"/>
            </a:xfrm>
            <a:prstGeom prst="rect">
              <a:avLst/>
            </a:prstGeom>
            <a:noFill/>
          </p:spPr>
          <p:txBody>
            <a:bodyPr wrap="square" rtlCol="0">
              <a:spAutoFit/>
            </a:bodyPr>
            <a:lstStyle/>
            <a:p>
              <a:pPr algn="ctr"/>
              <a:r>
                <a:rPr lang="en-US" sz="4400" b="1" dirty="0">
                  <a:solidFill>
                    <a:srgbClr val="2DB8C5"/>
                  </a:solidFill>
                  <a:latin typeface="Arial" panose="020B0604020202020204" pitchFamily="34" charset="0"/>
                  <a:cs typeface="Arial" panose="020B0604020202020204" pitchFamily="34" charset="0"/>
                </a:rPr>
                <a:t>19%</a:t>
              </a:r>
            </a:p>
          </p:txBody>
        </p:sp>
        <p:cxnSp>
          <p:nvCxnSpPr>
            <p:cNvPr id="37" name="Straight Connector 36">
              <a:extLst>
                <a:ext uri="{FF2B5EF4-FFF2-40B4-BE49-F238E27FC236}">
                  <a16:creationId xmlns:a16="http://schemas.microsoft.com/office/drawing/2014/main" id="{7499D1F6-6F64-E045-A629-F16A8AF17DEB}"/>
                </a:ext>
              </a:extLst>
            </p:cNvPr>
            <p:cNvCxnSpPr/>
            <p:nvPr/>
          </p:nvCxnSpPr>
          <p:spPr>
            <a:xfrm flipV="1">
              <a:off x="2114979" y="3256871"/>
              <a:ext cx="3407805" cy="10321"/>
            </a:xfrm>
            <a:prstGeom prst="line">
              <a:avLst/>
            </a:prstGeom>
            <a:ln w="28575">
              <a:solidFill>
                <a:srgbClr val="2DB8C5"/>
              </a:solidFill>
            </a:ln>
          </p:spPr>
          <p:style>
            <a:lnRef idx="1">
              <a:schemeClr val="accent1"/>
            </a:lnRef>
            <a:fillRef idx="0">
              <a:schemeClr val="accent1"/>
            </a:fillRef>
            <a:effectRef idx="0">
              <a:schemeClr val="accent1"/>
            </a:effectRef>
            <a:fontRef idx="minor">
              <a:schemeClr val="tx1"/>
            </a:fontRef>
          </p:style>
        </p:cxnSp>
        <p:sp>
          <p:nvSpPr>
            <p:cNvPr id="38" name="TextBox 37">
              <a:extLst>
                <a:ext uri="{FF2B5EF4-FFF2-40B4-BE49-F238E27FC236}">
                  <a16:creationId xmlns:a16="http://schemas.microsoft.com/office/drawing/2014/main" id="{49D3155A-02B7-9146-95B9-2D706BFA7810}"/>
                </a:ext>
              </a:extLst>
            </p:cNvPr>
            <p:cNvSpPr txBox="1"/>
            <p:nvPr/>
          </p:nvSpPr>
          <p:spPr>
            <a:xfrm>
              <a:off x="1985262" y="3500871"/>
              <a:ext cx="3594613" cy="864849"/>
            </a:xfrm>
            <a:prstGeom prst="rect">
              <a:avLst/>
            </a:prstGeom>
            <a:noFill/>
          </p:spPr>
          <p:txBody>
            <a:bodyPr wrap="square" rtlCol="0">
              <a:spAutoFit/>
            </a:bodyPr>
            <a:lstStyle/>
            <a:p>
              <a:pPr algn="ctr"/>
              <a:r>
                <a:rPr lang="en-US" sz="1400" dirty="0">
                  <a:solidFill>
                    <a:srgbClr val="2DB8C5"/>
                  </a:solidFill>
                  <a:latin typeface="Arial" panose="020B0604020202020204" pitchFamily="34" charset="0"/>
                  <a:ea typeface="Frutiger-Light" panose="02020603050405020304" pitchFamily="18" charset="77"/>
                  <a:cs typeface="Arial" panose="020B0604020202020204" pitchFamily="34" charset="0"/>
                </a:rPr>
                <a:t>Insert text Insert Text</a:t>
              </a:r>
            </a:p>
            <a:p>
              <a:pPr algn="ctr"/>
              <a:r>
                <a:rPr lang="en-US" sz="1400" dirty="0">
                  <a:solidFill>
                    <a:srgbClr val="2DB8C5"/>
                  </a:solidFill>
                  <a:latin typeface="Arial" panose="020B0604020202020204" pitchFamily="34" charset="0"/>
                  <a:ea typeface="Frutiger-Light" panose="02020603050405020304" pitchFamily="18" charset="77"/>
                  <a:cs typeface="Arial" panose="020B0604020202020204" pitchFamily="34" charset="0"/>
                </a:rPr>
                <a:t>Insert text Insert Text</a:t>
              </a:r>
            </a:p>
          </p:txBody>
        </p:sp>
      </p:grpSp>
      <p:grpSp>
        <p:nvGrpSpPr>
          <p:cNvPr id="52" name="Group 51">
            <a:extLst>
              <a:ext uri="{FF2B5EF4-FFF2-40B4-BE49-F238E27FC236}">
                <a16:creationId xmlns:a16="http://schemas.microsoft.com/office/drawing/2014/main" id="{D0557C50-0B31-9348-AF2A-301002B74889}"/>
              </a:ext>
            </a:extLst>
          </p:cNvPr>
          <p:cNvGrpSpPr/>
          <p:nvPr userDrawn="1"/>
        </p:nvGrpSpPr>
        <p:grpSpPr>
          <a:xfrm>
            <a:off x="3299430" y="1210655"/>
            <a:ext cx="2156489" cy="1349665"/>
            <a:chOff x="1985262" y="1786188"/>
            <a:chExt cx="3594613" cy="2579532"/>
          </a:xfrm>
        </p:grpSpPr>
        <p:sp>
          <p:nvSpPr>
            <p:cNvPr id="53" name="TextBox 52">
              <a:extLst>
                <a:ext uri="{FF2B5EF4-FFF2-40B4-BE49-F238E27FC236}">
                  <a16:creationId xmlns:a16="http://schemas.microsoft.com/office/drawing/2014/main" id="{B0759468-3783-DD45-AC2F-7E3842278B7D}"/>
                </a:ext>
              </a:extLst>
            </p:cNvPr>
            <p:cNvSpPr txBox="1"/>
            <p:nvPr/>
          </p:nvSpPr>
          <p:spPr>
            <a:xfrm>
              <a:off x="2401825" y="1786188"/>
              <a:ext cx="2677754" cy="1526203"/>
            </a:xfrm>
            <a:prstGeom prst="rect">
              <a:avLst/>
            </a:prstGeom>
            <a:noFill/>
          </p:spPr>
          <p:txBody>
            <a:bodyPr wrap="square" rtlCol="0">
              <a:spAutoFit/>
            </a:bodyPr>
            <a:lstStyle/>
            <a:p>
              <a:pPr algn="ctr"/>
              <a:r>
                <a:rPr lang="en-US" sz="4400" b="1" dirty="0">
                  <a:solidFill>
                    <a:srgbClr val="8D3786"/>
                  </a:solidFill>
                  <a:latin typeface="Arial" panose="020B0604020202020204" pitchFamily="34" charset="0"/>
                  <a:cs typeface="Arial" panose="020B0604020202020204" pitchFamily="34" charset="0"/>
                </a:rPr>
                <a:t>19%</a:t>
              </a:r>
            </a:p>
          </p:txBody>
        </p:sp>
        <p:cxnSp>
          <p:nvCxnSpPr>
            <p:cNvPr id="54" name="Straight Connector 53">
              <a:extLst>
                <a:ext uri="{FF2B5EF4-FFF2-40B4-BE49-F238E27FC236}">
                  <a16:creationId xmlns:a16="http://schemas.microsoft.com/office/drawing/2014/main" id="{7499D1F6-6F64-E045-A629-F16A8AF17DEB}"/>
                </a:ext>
              </a:extLst>
            </p:cNvPr>
            <p:cNvCxnSpPr/>
            <p:nvPr/>
          </p:nvCxnSpPr>
          <p:spPr>
            <a:xfrm flipV="1">
              <a:off x="2114979" y="3256871"/>
              <a:ext cx="3407806" cy="10321"/>
            </a:xfrm>
            <a:prstGeom prst="line">
              <a:avLst/>
            </a:prstGeom>
            <a:ln w="28575">
              <a:solidFill>
                <a:srgbClr val="8D3786"/>
              </a:solidFill>
            </a:ln>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id="{49D3155A-02B7-9146-95B9-2D706BFA7810}"/>
                </a:ext>
              </a:extLst>
            </p:cNvPr>
            <p:cNvSpPr txBox="1"/>
            <p:nvPr/>
          </p:nvSpPr>
          <p:spPr>
            <a:xfrm>
              <a:off x="1985262" y="3500872"/>
              <a:ext cx="3594613" cy="864848"/>
            </a:xfrm>
            <a:prstGeom prst="rect">
              <a:avLst/>
            </a:prstGeom>
            <a:noFill/>
          </p:spPr>
          <p:txBody>
            <a:bodyPr wrap="square" rtlCol="0">
              <a:spAutoFit/>
            </a:bodyPr>
            <a:lstStyle/>
            <a:p>
              <a:pPr algn="ctr"/>
              <a:r>
                <a:rPr lang="en-US" sz="1400" dirty="0">
                  <a:solidFill>
                    <a:srgbClr val="8D3786"/>
                  </a:solidFill>
                  <a:latin typeface="Arial" panose="020B0604020202020204" pitchFamily="34" charset="0"/>
                  <a:ea typeface="Frutiger-Light" panose="02020603050405020304" pitchFamily="18" charset="77"/>
                  <a:cs typeface="Arial" panose="020B0604020202020204" pitchFamily="34" charset="0"/>
                </a:rPr>
                <a:t>Insert text Insert Text</a:t>
              </a:r>
            </a:p>
            <a:p>
              <a:pPr algn="ctr"/>
              <a:r>
                <a:rPr lang="en-US" sz="1400" dirty="0">
                  <a:solidFill>
                    <a:srgbClr val="8D3786"/>
                  </a:solidFill>
                  <a:latin typeface="Arial" panose="020B0604020202020204" pitchFamily="34" charset="0"/>
                  <a:ea typeface="Frutiger-Light" panose="02020603050405020304" pitchFamily="18" charset="77"/>
                  <a:cs typeface="Arial" panose="020B0604020202020204" pitchFamily="34" charset="0"/>
                </a:rPr>
                <a:t>Insert text Insert Text</a:t>
              </a:r>
            </a:p>
          </p:txBody>
        </p:sp>
      </p:grpSp>
      <p:grpSp>
        <p:nvGrpSpPr>
          <p:cNvPr id="56" name="Group 55">
            <a:extLst>
              <a:ext uri="{FF2B5EF4-FFF2-40B4-BE49-F238E27FC236}">
                <a16:creationId xmlns:a16="http://schemas.microsoft.com/office/drawing/2014/main" id="{D0557C50-0B31-9348-AF2A-301002B74889}"/>
              </a:ext>
            </a:extLst>
          </p:cNvPr>
          <p:cNvGrpSpPr/>
          <p:nvPr userDrawn="1"/>
        </p:nvGrpSpPr>
        <p:grpSpPr>
          <a:xfrm>
            <a:off x="6395376" y="1210655"/>
            <a:ext cx="2184743" cy="1349665"/>
            <a:chOff x="1985262" y="1786188"/>
            <a:chExt cx="3594613" cy="2579532"/>
          </a:xfrm>
        </p:grpSpPr>
        <p:sp>
          <p:nvSpPr>
            <p:cNvPr id="57" name="TextBox 56">
              <a:extLst>
                <a:ext uri="{FF2B5EF4-FFF2-40B4-BE49-F238E27FC236}">
                  <a16:creationId xmlns:a16="http://schemas.microsoft.com/office/drawing/2014/main" id="{B0759468-3783-DD45-AC2F-7E3842278B7D}"/>
                </a:ext>
              </a:extLst>
            </p:cNvPr>
            <p:cNvSpPr txBox="1"/>
            <p:nvPr/>
          </p:nvSpPr>
          <p:spPr>
            <a:xfrm>
              <a:off x="2401825" y="1786188"/>
              <a:ext cx="2677754" cy="1526203"/>
            </a:xfrm>
            <a:prstGeom prst="rect">
              <a:avLst/>
            </a:prstGeom>
            <a:noFill/>
          </p:spPr>
          <p:txBody>
            <a:bodyPr wrap="square" rtlCol="0">
              <a:spAutoFit/>
            </a:bodyPr>
            <a:lstStyle/>
            <a:p>
              <a:pPr algn="ctr"/>
              <a:r>
                <a:rPr lang="en-US" sz="4400" b="1" dirty="0">
                  <a:solidFill>
                    <a:srgbClr val="10746A"/>
                  </a:solidFill>
                  <a:latin typeface="Arial" panose="020B0604020202020204" pitchFamily="34" charset="0"/>
                  <a:cs typeface="Arial" panose="020B0604020202020204" pitchFamily="34" charset="0"/>
                </a:rPr>
                <a:t>19%</a:t>
              </a:r>
            </a:p>
          </p:txBody>
        </p:sp>
        <p:cxnSp>
          <p:nvCxnSpPr>
            <p:cNvPr id="58" name="Straight Connector 57">
              <a:extLst>
                <a:ext uri="{FF2B5EF4-FFF2-40B4-BE49-F238E27FC236}">
                  <a16:creationId xmlns:a16="http://schemas.microsoft.com/office/drawing/2014/main" id="{7499D1F6-6F64-E045-A629-F16A8AF17DEB}"/>
                </a:ext>
              </a:extLst>
            </p:cNvPr>
            <p:cNvCxnSpPr/>
            <p:nvPr/>
          </p:nvCxnSpPr>
          <p:spPr>
            <a:xfrm flipV="1">
              <a:off x="2114979" y="3256871"/>
              <a:ext cx="3407804" cy="10321"/>
            </a:xfrm>
            <a:prstGeom prst="line">
              <a:avLst/>
            </a:prstGeom>
            <a:ln w="28575">
              <a:solidFill>
                <a:srgbClr val="10746A"/>
              </a:solidFill>
            </a:ln>
          </p:spPr>
          <p:style>
            <a:lnRef idx="1">
              <a:schemeClr val="accent1"/>
            </a:lnRef>
            <a:fillRef idx="0">
              <a:schemeClr val="accent1"/>
            </a:fillRef>
            <a:effectRef idx="0">
              <a:schemeClr val="accent1"/>
            </a:effectRef>
            <a:fontRef idx="minor">
              <a:schemeClr val="tx1"/>
            </a:fontRef>
          </p:style>
        </p:cxnSp>
        <p:sp>
          <p:nvSpPr>
            <p:cNvPr id="59" name="TextBox 58">
              <a:extLst>
                <a:ext uri="{FF2B5EF4-FFF2-40B4-BE49-F238E27FC236}">
                  <a16:creationId xmlns:a16="http://schemas.microsoft.com/office/drawing/2014/main" id="{49D3155A-02B7-9146-95B9-2D706BFA7810}"/>
                </a:ext>
              </a:extLst>
            </p:cNvPr>
            <p:cNvSpPr txBox="1"/>
            <p:nvPr/>
          </p:nvSpPr>
          <p:spPr>
            <a:xfrm>
              <a:off x="1985262" y="3500872"/>
              <a:ext cx="3594613" cy="864848"/>
            </a:xfrm>
            <a:prstGeom prst="rect">
              <a:avLst/>
            </a:prstGeom>
            <a:noFill/>
          </p:spPr>
          <p:txBody>
            <a:bodyPr wrap="square" rtlCol="0">
              <a:spAutoFit/>
            </a:bodyPr>
            <a:lstStyle/>
            <a:p>
              <a:pPr algn="ctr"/>
              <a:r>
                <a:rPr lang="en-US" sz="1400" dirty="0">
                  <a:solidFill>
                    <a:srgbClr val="10746A"/>
                  </a:solidFill>
                  <a:latin typeface="Arial" panose="020B0604020202020204" pitchFamily="34" charset="0"/>
                  <a:ea typeface="Frutiger-Light" panose="02020603050405020304" pitchFamily="18" charset="77"/>
                  <a:cs typeface="Arial" panose="020B0604020202020204" pitchFamily="34" charset="0"/>
                </a:rPr>
                <a:t>Insert text Insert Text</a:t>
              </a:r>
            </a:p>
            <a:p>
              <a:pPr algn="ctr"/>
              <a:r>
                <a:rPr lang="en-US" sz="1400" dirty="0">
                  <a:solidFill>
                    <a:srgbClr val="10746A"/>
                  </a:solidFill>
                  <a:latin typeface="Arial" panose="020B0604020202020204" pitchFamily="34" charset="0"/>
                  <a:ea typeface="Frutiger-Light" panose="02020603050405020304" pitchFamily="18" charset="77"/>
                  <a:cs typeface="Arial" panose="020B0604020202020204" pitchFamily="34" charset="0"/>
                </a:rPr>
                <a:t>Insert text Insert Text</a:t>
              </a:r>
            </a:p>
          </p:txBody>
        </p:sp>
      </p:grpSp>
      <p:grpSp>
        <p:nvGrpSpPr>
          <p:cNvPr id="60" name="Group 59">
            <a:extLst>
              <a:ext uri="{FF2B5EF4-FFF2-40B4-BE49-F238E27FC236}">
                <a16:creationId xmlns:a16="http://schemas.microsoft.com/office/drawing/2014/main" id="{D0557C50-0B31-9348-AF2A-301002B74889}"/>
              </a:ext>
            </a:extLst>
          </p:cNvPr>
          <p:cNvGrpSpPr/>
          <p:nvPr userDrawn="1"/>
        </p:nvGrpSpPr>
        <p:grpSpPr>
          <a:xfrm>
            <a:off x="1800890" y="2785639"/>
            <a:ext cx="2268189" cy="1349665"/>
            <a:chOff x="1985262" y="1786188"/>
            <a:chExt cx="3594613" cy="2579532"/>
          </a:xfrm>
        </p:grpSpPr>
        <p:sp>
          <p:nvSpPr>
            <p:cNvPr id="61" name="TextBox 60">
              <a:extLst>
                <a:ext uri="{FF2B5EF4-FFF2-40B4-BE49-F238E27FC236}">
                  <a16:creationId xmlns:a16="http://schemas.microsoft.com/office/drawing/2014/main" id="{B0759468-3783-DD45-AC2F-7E3842278B7D}"/>
                </a:ext>
              </a:extLst>
            </p:cNvPr>
            <p:cNvSpPr txBox="1"/>
            <p:nvPr/>
          </p:nvSpPr>
          <p:spPr>
            <a:xfrm>
              <a:off x="2401825" y="1786188"/>
              <a:ext cx="2677754" cy="1470585"/>
            </a:xfrm>
            <a:prstGeom prst="rect">
              <a:avLst/>
            </a:prstGeom>
            <a:noFill/>
          </p:spPr>
          <p:txBody>
            <a:bodyPr wrap="square" rtlCol="0">
              <a:spAutoFit/>
            </a:bodyPr>
            <a:lstStyle/>
            <a:p>
              <a:pPr algn="ctr"/>
              <a:r>
                <a:rPr lang="en-US" sz="4400" b="1" dirty="0">
                  <a:solidFill>
                    <a:srgbClr val="F18500"/>
                  </a:solidFill>
                  <a:latin typeface="Arial" panose="020B0604020202020204" pitchFamily="34" charset="0"/>
                  <a:cs typeface="Arial" panose="020B0604020202020204" pitchFamily="34" charset="0"/>
                </a:rPr>
                <a:t>19%</a:t>
              </a:r>
            </a:p>
          </p:txBody>
        </p:sp>
        <p:cxnSp>
          <p:nvCxnSpPr>
            <p:cNvPr id="62" name="Straight Connector 61">
              <a:extLst>
                <a:ext uri="{FF2B5EF4-FFF2-40B4-BE49-F238E27FC236}">
                  <a16:creationId xmlns:a16="http://schemas.microsoft.com/office/drawing/2014/main" id="{7499D1F6-6F64-E045-A629-F16A8AF17DEB}"/>
                </a:ext>
              </a:extLst>
            </p:cNvPr>
            <p:cNvCxnSpPr/>
            <p:nvPr/>
          </p:nvCxnSpPr>
          <p:spPr>
            <a:xfrm flipV="1">
              <a:off x="2114979" y="3256871"/>
              <a:ext cx="3407805" cy="10321"/>
            </a:xfrm>
            <a:prstGeom prst="line">
              <a:avLst/>
            </a:prstGeom>
            <a:ln w="28575">
              <a:solidFill>
                <a:srgbClr val="F18500"/>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49D3155A-02B7-9146-95B9-2D706BFA7810}"/>
                </a:ext>
              </a:extLst>
            </p:cNvPr>
            <p:cNvSpPr txBox="1"/>
            <p:nvPr/>
          </p:nvSpPr>
          <p:spPr>
            <a:xfrm>
              <a:off x="1985262" y="3500872"/>
              <a:ext cx="3594613" cy="864848"/>
            </a:xfrm>
            <a:prstGeom prst="rect">
              <a:avLst/>
            </a:prstGeom>
            <a:noFill/>
          </p:spPr>
          <p:txBody>
            <a:bodyPr wrap="square" rtlCol="0">
              <a:spAutoFit/>
            </a:bodyPr>
            <a:lstStyle/>
            <a:p>
              <a:pPr algn="ctr"/>
              <a:r>
                <a:rPr lang="en-US" sz="1400" dirty="0">
                  <a:solidFill>
                    <a:srgbClr val="F18500"/>
                  </a:solidFill>
                  <a:latin typeface="Arial" panose="020B0604020202020204" pitchFamily="34" charset="0"/>
                  <a:ea typeface="Frutiger-Light" panose="02020603050405020304" pitchFamily="18" charset="77"/>
                  <a:cs typeface="Arial" panose="020B0604020202020204" pitchFamily="34" charset="0"/>
                </a:rPr>
                <a:t>Insert text Insert Text</a:t>
              </a:r>
            </a:p>
            <a:p>
              <a:pPr algn="ctr"/>
              <a:r>
                <a:rPr lang="en-US" sz="1400" dirty="0">
                  <a:solidFill>
                    <a:srgbClr val="F18500"/>
                  </a:solidFill>
                  <a:latin typeface="Arial" panose="020B0604020202020204" pitchFamily="34" charset="0"/>
                  <a:ea typeface="Frutiger-Light" panose="02020603050405020304" pitchFamily="18" charset="77"/>
                  <a:cs typeface="Arial" panose="020B0604020202020204" pitchFamily="34" charset="0"/>
                </a:rPr>
                <a:t>Insert text Insert Text</a:t>
              </a:r>
            </a:p>
          </p:txBody>
        </p:sp>
      </p:grpSp>
      <p:grpSp>
        <p:nvGrpSpPr>
          <p:cNvPr id="64" name="Group 63">
            <a:extLst>
              <a:ext uri="{FF2B5EF4-FFF2-40B4-BE49-F238E27FC236}">
                <a16:creationId xmlns:a16="http://schemas.microsoft.com/office/drawing/2014/main" id="{D0557C50-0B31-9348-AF2A-301002B74889}"/>
              </a:ext>
            </a:extLst>
          </p:cNvPr>
          <p:cNvGrpSpPr/>
          <p:nvPr userDrawn="1"/>
        </p:nvGrpSpPr>
        <p:grpSpPr>
          <a:xfrm>
            <a:off x="4949634" y="2785639"/>
            <a:ext cx="2289366" cy="1349665"/>
            <a:chOff x="1985262" y="1786188"/>
            <a:chExt cx="3594613" cy="2579532"/>
          </a:xfrm>
        </p:grpSpPr>
        <p:sp>
          <p:nvSpPr>
            <p:cNvPr id="65" name="TextBox 64">
              <a:extLst>
                <a:ext uri="{FF2B5EF4-FFF2-40B4-BE49-F238E27FC236}">
                  <a16:creationId xmlns:a16="http://schemas.microsoft.com/office/drawing/2014/main" id="{B0759468-3783-DD45-AC2F-7E3842278B7D}"/>
                </a:ext>
              </a:extLst>
            </p:cNvPr>
            <p:cNvSpPr txBox="1"/>
            <p:nvPr/>
          </p:nvSpPr>
          <p:spPr>
            <a:xfrm>
              <a:off x="2401825" y="1786188"/>
              <a:ext cx="2677753" cy="1470585"/>
            </a:xfrm>
            <a:prstGeom prst="rect">
              <a:avLst/>
            </a:prstGeom>
            <a:noFill/>
          </p:spPr>
          <p:txBody>
            <a:bodyPr wrap="square" rtlCol="0">
              <a:spAutoFit/>
            </a:bodyPr>
            <a:lstStyle/>
            <a:p>
              <a:pPr algn="ctr"/>
              <a:r>
                <a:rPr lang="en-US" sz="4400" b="1" dirty="0">
                  <a:solidFill>
                    <a:srgbClr val="73B82B"/>
                  </a:solidFill>
                  <a:latin typeface="Arial" panose="020B0604020202020204" pitchFamily="34" charset="0"/>
                  <a:cs typeface="Arial" panose="020B0604020202020204" pitchFamily="34" charset="0"/>
                </a:rPr>
                <a:t>19%</a:t>
              </a:r>
            </a:p>
          </p:txBody>
        </p:sp>
        <p:cxnSp>
          <p:nvCxnSpPr>
            <p:cNvPr id="66" name="Straight Connector 65">
              <a:extLst>
                <a:ext uri="{FF2B5EF4-FFF2-40B4-BE49-F238E27FC236}">
                  <a16:creationId xmlns:a16="http://schemas.microsoft.com/office/drawing/2014/main" id="{7499D1F6-6F64-E045-A629-F16A8AF17DEB}"/>
                </a:ext>
              </a:extLst>
            </p:cNvPr>
            <p:cNvCxnSpPr/>
            <p:nvPr/>
          </p:nvCxnSpPr>
          <p:spPr>
            <a:xfrm flipV="1">
              <a:off x="2114979" y="3271937"/>
              <a:ext cx="3407805" cy="10321"/>
            </a:xfrm>
            <a:prstGeom prst="line">
              <a:avLst/>
            </a:prstGeom>
            <a:ln w="28575">
              <a:solidFill>
                <a:srgbClr val="73B82B"/>
              </a:solidFill>
            </a:ln>
          </p:spPr>
          <p:style>
            <a:lnRef idx="1">
              <a:schemeClr val="accent1"/>
            </a:lnRef>
            <a:fillRef idx="0">
              <a:schemeClr val="accent1"/>
            </a:fillRef>
            <a:effectRef idx="0">
              <a:schemeClr val="accent1"/>
            </a:effectRef>
            <a:fontRef idx="minor">
              <a:schemeClr val="tx1"/>
            </a:fontRef>
          </p:style>
        </p:cxnSp>
        <p:sp>
          <p:nvSpPr>
            <p:cNvPr id="67" name="TextBox 66">
              <a:extLst>
                <a:ext uri="{FF2B5EF4-FFF2-40B4-BE49-F238E27FC236}">
                  <a16:creationId xmlns:a16="http://schemas.microsoft.com/office/drawing/2014/main" id="{49D3155A-02B7-9146-95B9-2D706BFA7810}"/>
                </a:ext>
              </a:extLst>
            </p:cNvPr>
            <p:cNvSpPr txBox="1"/>
            <p:nvPr/>
          </p:nvSpPr>
          <p:spPr>
            <a:xfrm>
              <a:off x="1985262" y="3500872"/>
              <a:ext cx="3594613" cy="864848"/>
            </a:xfrm>
            <a:prstGeom prst="rect">
              <a:avLst/>
            </a:prstGeom>
            <a:noFill/>
          </p:spPr>
          <p:txBody>
            <a:bodyPr wrap="square" rtlCol="0">
              <a:spAutoFit/>
            </a:bodyPr>
            <a:lstStyle/>
            <a:p>
              <a:pPr algn="ctr"/>
              <a:r>
                <a:rPr lang="en-US" sz="1400" dirty="0">
                  <a:solidFill>
                    <a:srgbClr val="73B82B"/>
                  </a:solidFill>
                  <a:latin typeface="Arial" panose="020B0604020202020204" pitchFamily="34" charset="0"/>
                  <a:ea typeface="Frutiger-Light" panose="02020603050405020304" pitchFamily="18" charset="77"/>
                  <a:cs typeface="Arial" panose="020B0604020202020204" pitchFamily="34" charset="0"/>
                </a:rPr>
                <a:t>Insert text Insert Text</a:t>
              </a:r>
            </a:p>
            <a:p>
              <a:pPr algn="ctr"/>
              <a:r>
                <a:rPr lang="en-US" sz="1400" dirty="0">
                  <a:solidFill>
                    <a:srgbClr val="73B82B"/>
                  </a:solidFill>
                  <a:latin typeface="Arial" panose="020B0604020202020204" pitchFamily="34" charset="0"/>
                  <a:ea typeface="Frutiger-Light" panose="02020603050405020304" pitchFamily="18" charset="77"/>
                  <a:cs typeface="Arial" panose="020B0604020202020204" pitchFamily="34" charset="0"/>
                </a:rPr>
                <a:t>Insert text Insert Text</a:t>
              </a:r>
            </a:p>
          </p:txBody>
        </p:sp>
      </p:grpSp>
      <p:sp>
        <p:nvSpPr>
          <p:cNvPr id="23" name="Content Placeholder 2"/>
          <p:cNvSpPr>
            <a:spLocks noGrp="1"/>
          </p:cNvSpPr>
          <p:nvPr>
            <p:ph sz="quarter" idx="10" hasCustomPrompt="1"/>
          </p:nvPr>
        </p:nvSpPr>
        <p:spPr>
          <a:xfrm>
            <a:off x="186596" y="211096"/>
            <a:ext cx="8672097" cy="1171575"/>
          </a:xfrm>
          <a:prstGeom prst="rect">
            <a:avLst/>
          </a:prstGeom>
        </p:spPr>
        <p:txBody>
          <a:bodyPr/>
          <a:lstStyle>
            <a:lvl1pPr marL="0" indent="0">
              <a:buNone/>
              <a:defRPr sz="2500" b="1">
                <a:solidFill>
                  <a:srgbClr val="1C3D74"/>
                </a:solidFill>
                <a:latin typeface="Arial" panose="020B0604020202020204" pitchFamily="34" charset="0"/>
                <a:cs typeface="Arial" panose="020B0604020202020204" pitchFamily="34" charset="0"/>
              </a:defRPr>
            </a:lvl1pPr>
          </a:lstStyle>
          <a:p>
            <a:r>
              <a:rPr lang="en-US" dirty="0"/>
              <a:t>Click to edit slide title (up to 2 lines) – </a:t>
            </a:r>
            <a:br>
              <a:rPr lang="en-US" dirty="0"/>
            </a:br>
            <a:r>
              <a:rPr lang="en-US" dirty="0"/>
              <a:t>Arial Bold 25pt title</a:t>
            </a:r>
          </a:p>
        </p:txBody>
      </p:sp>
    </p:spTree>
    <p:extLst>
      <p:ext uri="{BB962C8B-B14F-4D97-AF65-F5344CB8AC3E}">
        <p14:creationId xmlns:p14="http://schemas.microsoft.com/office/powerpoint/2010/main" val="24768753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Content slide 3">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4348A56A-D03E-7C4E-AE8E-F896E6A5A11B}"/>
              </a:ext>
            </a:extLst>
          </p:cNvPr>
          <p:cNvGraphicFramePr/>
          <p:nvPr userDrawn="1">
            <p:extLst>
              <p:ext uri="{D42A27DB-BD31-4B8C-83A1-F6EECF244321}">
                <p14:modId xmlns:p14="http://schemas.microsoft.com/office/powerpoint/2010/main" val="286463332"/>
              </p:ext>
            </p:extLst>
          </p:nvPr>
        </p:nvGraphicFramePr>
        <p:xfrm>
          <a:off x="2925649" y="1218723"/>
          <a:ext cx="4923808" cy="3149179"/>
        </p:xfrm>
        <a:graphic>
          <a:graphicData uri="http://schemas.openxmlformats.org/drawingml/2006/chart">
            <c:chart xmlns:c="http://schemas.openxmlformats.org/drawingml/2006/chart" xmlns:r="http://schemas.openxmlformats.org/officeDocument/2006/relationships" r:id="rId2"/>
          </a:graphicData>
        </a:graphic>
      </p:graphicFrame>
      <p:sp>
        <p:nvSpPr>
          <p:cNvPr id="7" name="Content Placeholder 2"/>
          <p:cNvSpPr>
            <a:spLocks noGrp="1"/>
          </p:cNvSpPr>
          <p:nvPr>
            <p:ph sz="quarter" idx="10" hasCustomPrompt="1"/>
          </p:nvPr>
        </p:nvSpPr>
        <p:spPr>
          <a:xfrm>
            <a:off x="186596" y="262396"/>
            <a:ext cx="8672097" cy="1036377"/>
          </a:xfrm>
          <a:prstGeom prst="rect">
            <a:avLst/>
          </a:prstGeom>
        </p:spPr>
        <p:txBody>
          <a:bodyPr/>
          <a:lstStyle>
            <a:lvl1pPr marL="0" indent="0">
              <a:buNone/>
              <a:defRPr sz="2500" b="1">
                <a:solidFill>
                  <a:srgbClr val="1C3D74"/>
                </a:solidFill>
                <a:latin typeface="Arial" panose="020B0604020202020204" pitchFamily="34" charset="0"/>
                <a:cs typeface="Arial" panose="020B0604020202020204" pitchFamily="34" charset="0"/>
              </a:defRPr>
            </a:lvl1pPr>
          </a:lstStyle>
          <a:p>
            <a:r>
              <a:rPr lang="en-US" dirty="0"/>
              <a:t>Click to edit slide title (up to 2 lines) – </a:t>
            </a:r>
            <a:br>
              <a:rPr lang="en-US" dirty="0"/>
            </a:br>
            <a:r>
              <a:rPr lang="en-US" dirty="0"/>
              <a:t>Arial Bold 25pt title</a:t>
            </a:r>
          </a:p>
        </p:txBody>
      </p:sp>
      <p:sp>
        <p:nvSpPr>
          <p:cNvPr id="5" name="Text Placeholder 2">
            <a:extLst>
              <a:ext uri="{FF2B5EF4-FFF2-40B4-BE49-F238E27FC236}">
                <a16:creationId xmlns:a16="http://schemas.microsoft.com/office/drawing/2014/main" id="{A91CD518-0B4F-4DDD-8245-74B5057E9664}"/>
              </a:ext>
            </a:extLst>
          </p:cNvPr>
          <p:cNvSpPr>
            <a:spLocks noGrp="1"/>
          </p:cNvSpPr>
          <p:nvPr>
            <p:ph type="body" sz="quarter" idx="13" hasCustomPrompt="1"/>
          </p:nvPr>
        </p:nvSpPr>
        <p:spPr>
          <a:xfrm>
            <a:off x="186597" y="1311275"/>
            <a:ext cx="2296627" cy="2952750"/>
          </a:xfrm>
          <a:prstGeom prst="rect">
            <a:avLst/>
          </a:prstGeom>
        </p:spPr>
        <p:txBody>
          <a:bodyPr/>
          <a:lstStyle>
            <a:lvl1pPr marL="285750" indent="-285750">
              <a:buFont typeface="Arial" panose="020B0604020202020204" pitchFamily="34" charset="0"/>
              <a:buChar char="•"/>
              <a:defRPr sz="1400">
                <a:solidFill>
                  <a:srgbClr val="1C3D74"/>
                </a:solidFill>
                <a:latin typeface="+mj-lt"/>
              </a:defRPr>
            </a:lvl1pPr>
            <a:lvl2pPr>
              <a:buFont typeface="Arial" panose="020B0604020202020204" pitchFamily="34" charset="0"/>
              <a:buChar char="-"/>
              <a:defRPr sz="1400">
                <a:solidFill>
                  <a:srgbClr val="1C3D74"/>
                </a:solidFill>
                <a:latin typeface="+mj-lt"/>
              </a:defRPr>
            </a:lvl2pPr>
            <a:lvl3pPr>
              <a:defRPr>
                <a:solidFill>
                  <a:srgbClr val="1C3D74"/>
                </a:solidFill>
                <a:latin typeface="+mj-lt"/>
              </a:defRPr>
            </a:lvl3pPr>
            <a:lvl4pPr>
              <a:defRPr>
                <a:solidFill>
                  <a:srgbClr val="1C3D74"/>
                </a:solidFill>
                <a:latin typeface="+mj-lt"/>
              </a:defRPr>
            </a:lvl4pPr>
            <a:lvl5pPr>
              <a:defRPr>
                <a:solidFill>
                  <a:srgbClr val="1C3D74"/>
                </a:solidFill>
                <a:latin typeface="+mj-lt"/>
              </a:defRPr>
            </a:lvl5pPr>
          </a:lstStyle>
          <a:p>
            <a:pPr marL="0" indent="0">
              <a:buNone/>
            </a:pPr>
            <a:r>
              <a:rPr lang="en-US" dirty="0"/>
              <a:t>Click to edit Master title style – Arial Regular 14pt</a:t>
            </a:r>
          </a:p>
          <a:p>
            <a:r>
              <a:rPr lang="en-US" dirty="0"/>
              <a:t>Bullet points</a:t>
            </a:r>
          </a:p>
          <a:p>
            <a:pPr>
              <a:defRPr/>
            </a:pPr>
            <a:r>
              <a:rPr lang="en-US" dirty="0"/>
              <a:t>Bullet points</a:t>
            </a:r>
          </a:p>
          <a:p>
            <a:pPr>
              <a:defRPr/>
            </a:pPr>
            <a:r>
              <a:rPr lang="en-US" dirty="0"/>
              <a:t>Bullet points</a:t>
            </a:r>
          </a:p>
          <a:p>
            <a:pPr lvl="1">
              <a:buFont typeface="Arial" panose="020B0604020202020204" pitchFamily="34" charset="0"/>
              <a:buChar char="-"/>
              <a:defRPr/>
            </a:pPr>
            <a:r>
              <a:rPr lang="en-US" sz="1400" dirty="0">
                <a:solidFill>
                  <a:srgbClr val="1C3D74"/>
                </a:solidFill>
                <a:latin typeface="Arial" panose="020B0604020202020204" pitchFamily="34" charset="0"/>
                <a:cs typeface="Arial" panose="020B0604020202020204" pitchFamily="34" charset="0"/>
              </a:rPr>
              <a:t>Sub-bullet point</a:t>
            </a:r>
          </a:p>
          <a:p>
            <a:pPr>
              <a:defRPr/>
            </a:pPr>
            <a:endParaRPr lang="en-US" dirty="0"/>
          </a:p>
        </p:txBody>
      </p:sp>
    </p:spTree>
    <p:extLst>
      <p:ext uri="{BB962C8B-B14F-4D97-AF65-F5344CB8AC3E}">
        <p14:creationId xmlns:p14="http://schemas.microsoft.com/office/powerpoint/2010/main" val="25838018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Content slide 3">
    <p:spTree>
      <p:nvGrpSpPr>
        <p:cNvPr id="1" name=""/>
        <p:cNvGrpSpPr/>
        <p:nvPr/>
      </p:nvGrpSpPr>
      <p:grpSpPr>
        <a:xfrm>
          <a:off x="0" y="0"/>
          <a:ext cx="0" cy="0"/>
          <a:chOff x="0" y="0"/>
          <a:chExt cx="0" cy="0"/>
        </a:xfrm>
      </p:grpSpPr>
      <p:graphicFrame>
        <p:nvGraphicFramePr>
          <p:cNvPr id="5" name="Chart 4">
            <a:extLst>
              <a:ext uri="{FF2B5EF4-FFF2-40B4-BE49-F238E27FC236}">
                <a16:creationId xmlns:a16="http://schemas.microsoft.com/office/drawing/2014/main" id="{ADE844C2-66A4-7347-BB76-EF1AA2EFEA89}"/>
              </a:ext>
            </a:extLst>
          </p:cNvPr>
          <p:cNvGraphicFramePr/>
          <p:nvPr userDrawn="1">
            <p:extLst>
              <p:ext uri="{D42A27DB-BD31-4B8C-83A1-F6EECF244321}">
                <p14:modId xmlns:p14="http://schemas.microsoft.com/office/powerpoint/2010/main" val="1544693725"/>
              </p:ext>
            </p:extLst>
          </p:nvPr>
        </p:nvGraphicFramePr>
        <p:xfrm>
          <a:off x="3380198" y="1259540"/>
          <a:ext cx="5003514" cy="3295755"/>
        </p:xfrm>
        <a:graphic>
          <a:graphicData uri="http://schemas.openxmlformats.org/drawingml/2006/chart">
            <c:chart xmlns:c="http://schemas.openxmlformats.org/drawingml/2006/chart" xmlns:r="http://schemas.openxmlformats.org/officeDocument/2006/relationships" r:id="rId2"/>
          </a:graphicData>
        </a:graphic>
      </p:graphicFrame>
      <p:sp>
        <p:nvSpPr>
          <p:cNvPr id="7" name="Content Placeholder 2"/>
          <p:cNvSpPr>
            <a:spLocks noGrp="1"/>
          </p:cNvSpPr>
          <p:nvPr>
            <p:ph sz="quarter" idx="10" hasCustomPrompt="1"/>
          </p:nvPr>
        </p:nvSpPr>
        <p:spPr>
          <a:xfrm>
            <a:off x="186596" y="262396"/>
            <a:ext cx="8672097" cy="1036377"/>
          </a:xfrm>
          <a:prstGeom prst="rect">
            <a:avLst/>
          </a:prstGeom>
        </p:spPr>
        <p:txBody>
          <a:bodyPr/>
          <a:lstStyle>
            <a:lvl1pPr marL="0" indent="0">
              <a:buNone/>
              <a:defRPr sz="2500" b="1">
                <a:solidFill>
                  <a:srgbClr val="1C3D74"/>
                </a:solidFill>
                <a:latin typeface="Arial" panose="020B0604020202020204" pitchFamily="34" charset="0"/>
                <a:cs typeface="Arial" panose="020B0604020202020204" pitchFamily="34" charset="0"/>
              </a:defRPr>
            </a:lvl1pPr>
          </a:lstStyle>
          <a:p>
            <a:r>
              <a:rPr lang="en-US" dirty="0"/>
              <a:t>Click to edit slide title (up to 2 lines) – </a:t>
            </a:r>
            <a:br>
              <a:rPr lang="en-US" dirty="0"/>
            </a:br>
            <a:r>
              <a:rPr lang="en-US" dirty="0"/>
              <a:t>Arial Bold 25pt title</a:t>
            </a:r>
          </a:p>
        </p:txBody>
      </p:sp>
      <p:sp>
        <p:nvSpPr>
          <p:cNvPr id="6" name="Text Placeholder 2">
            <a:extLst>
              <a:ext uri="{FF2B5EF4-FFF2-40B4-BE49-F238E27FC236}">
                <a16:creationId xmlns:a16="http://schemas.microsoft.com/office/drawing/2014/main" id="{796BE319-1C15-41CC-A596-E46D2BF7CC74}"/>
              </a:ext>
            </a:extLst>
          </p:cNvPr>
          <p:cNvSpPr>
            <a:spLocks noGrp="1"/>
          </p:cNvSpPr>
          <p:nvPr>
            <p:ph type="body" sz="quarter" idx="13" hasCustomPrompt="1"/>
          </p:nvPr>
        </p:nvSpPr>
        <p:spPr>
          <a:xfrm>
            <a:off x="186597" y="1311275"/>
            <a:ext cx="2296627" cy="2952750"/>
          </a:xfrm>
          <a:prstGeom prst="rect">
            <a:avLst/>
          </a:prstGeom>
        </p:spPr>
        <p:txBody>
          <a:bodyPr/>
          <a:lstStyle>
            <a:lvl1pPr marL="285750" indent="-285750">
              <a:buFont typeface="Arial" panose="020B0604020202020204" pitchFamily="34" charset="0"/>
              <a:buChar char="•"/>
              <a:defRPr sz="1400">
                <a:solidFill>
                  <a:srgbClr val="1C3D74"/>
                </a:solidFill>
                <a:latin typeface="+mj-lt"/>
              </a:defRPr>
            </a:lvl1pPr>
            <a:lvl2pPr>
              <a:buFont typeface="Arial" panose="020B0604020202020204" pitchFamily="34" charset="0"/>
              <a:buChar char="-"/>
              <a:defRPr sz="1400">
                <a:solidFill>
                  <a:srgbClr val="1C3D74"/>
                </a:solidFill>
                <a:latin typeface="+mj-lt"/>
              </a:defRPr>
            </a:lvl2pPr>
            <a:lvl3pPr>
              <a:defRPr>
                <a:solidFill>
                  <a:srgbClr val="1C3D74"/>
                </a:solidFill>
                <a:latin typeface="+mj-lt"/>
              </a:defRPr>
            </a:lvl3pPr>
            <a:lvl4pPr>
              <a:defRPr>
                <a:solidFill>
                  <a:srgbClr val="1C3D74"/>
                </a:solidFill>
                <a:latin typeface="+mj-lt"/>
              </a:defRPr>
            </a:lvl4pPr>
            <a:lvl5pPr>
              <a:defRPr>
                <a:solidFill>
                  <a:srgbClr val="1C3D74"/>
                </a:solidFill>
                <a:latin typeface="+mj-lt"/>
              </a:defRPr>
            </a:lvl5pPr>
          </a:lstStyle>
          <a:p>
            <a:pPr marL="0" indent="0">
              <a:buNone/>
            </a:pPr>
            <a:r>
              <a:rPr lang="en-US" dirty="0"/>
              <a:t>Click to edit Master title style – Arial Regular 14pt</a:t>
            </a:r>
          </a:p>
          <a:p>
            <a:r>
              <a:rPr lang="en-US" dirty="0"/>
              <a:t>Bullet points</a:t>
            </a:r>
          </a:p>
          <a:p>
            <a:pPr>
              <a:defRPr/>
            </a:pPr>
            <a:r>
              <a:rPr lang="en-US" dirty="0"/>
              <a:t>Bullet points</a:t>
            </a:r>
          </a:p>
          <a:p>
            <a:pPr>
              <a:defRPr/>
            </a:pPr>
            <a:r>
              <a:rPr lang="en-US" dirty="0"/>
              <a:t>Bullet points</a:t>
            </a:r>
          </a:p>
          <a:p>
            <a:pPr lvl="1">
              <a:buFont typeface="Arial" panose="020B0604020202020204" pitchFamily="34" charset="0"/>
              <a:buChar char="-"/>
              <a:defRPr/>
            </a:pPr>
            <a:r>
              <a:rPr lang="en-US" sz="1400" dirty="0">
                <a:solidFill>
                  <a:srgbClr val="1C3D74"/>
                </a:solidFill>
                <a:latin typeface="Arial" panose="020B0604020202020204" pitchFamily="34" charset="0"/>
                <a:cs typeface="Arial" panose="020B0604020202020204" pitchFamily="34" charset="0"/>
              </a:rPr>
              <a:t>Sub-bullet point</a:t>
            </a:r>
          </a:p>
          <a:p>
            <a:pPr>
              <a:defRPr/>
            </a:pPr>
            <a:endParaRPr lang="en-US" dirty="0"/>
          </a:p>
        </p:txBody>
      </p:sp>
    </p:spTree>
    <p:extLst>
      <p:ext uri="{BB962C8B-B14F-4D97-AF65-F5344CB8AC3E}">
        <p14:creationId xmlns:p14="http://schemas.microsoft.com/office/powerpoint/2010/main" val="297081320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Content slide 3">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EF8E69A5-8A32-3B48-8662-8A79DC2E0921}"/>
              </a:ext>
            </a:extLst>
          </p:cNvPr>
          <p:cNvGraphicFramePr/>
          <p:nvPr userDrawn="1">
            <p:extLst>
              <p:ext uri="{D42A27DB-BD31-4B8C-83A1-F6EECF244321}">
                <p14:modId xmlns:p14="http://schemas.microsoft.com/office/powerpoint/2010/main" val="3268563056"/>
              </p:ext>
            </p:extLst>
          </p:nvPr>
        </p:nvGraphicFramePr>
        <p:xfrm>
          <a:off x="2586555" y="1209354"/>
          <a:ext cx="5804951" cy="3027488"/>
        </p:xfrm>
        <a:graphic>
          <a:graphicData uri="http://schemas.openxmlformats.org/drawingml/2006/chart">
            <c:chart xmlns:c="http://schemas.openxmlformats.org/drawingml/2006/chart" xmlns:r="http://schemas.openxmlformats.org/officeDocument/2006/relationships" r:id="rId2"/>
          </a:graphicData>
        </a:graphic>
      </p:graphicFrame>
      <p:sp>
        <p:nvSpPr>
          <p:cNvPr id="7" name="Content Placeholder 2"/>
          <p:cNvSpPr>
            <a:spLocks noGrp="1"/>
          </p:cNvSpPr>
          <p:nvPr>
            <p:ph sz="quarter" idx="10" hasCustomPrompt="1"/>
          </p:nvPr>
        </p:nvSpPr>
        <p:spPr>
          <a:xfrm>
            <a:off x="186596" y="262396"/>
            <a:ext cx="8672097" cy="1036377"/>
          </a:xfrm>
          <a:prstGeom prst="rect">
            <a:avLst/>
          </a:prstGeom>
        </p:spPr>
        <p:txBody>
          <a:bodyPr/>
          <a:lstStyle>
            <a:lvl1pPr marL="0" indent="0">
              <a:buNone/>
              <a:defRPr sz="2500" b="1">
                <a:solidFill>
                  <a:srgbClr val="1C3D74"/>
                </a:solidFill>
                <a:latin typeface="Arial" panose="020B0604020202020204" pitchFamily="34" charset="0"/>
                <a:cs typeface="Arial" panose="020B0604020202020204" pitchFamily="34" charset="0"/>
              </a:defRPr>
            </a:lvl1pPr>
          </a:lstStyle>
          <a:p>
            <a:r>
              <a:rPr lang="en-US" dirty="0"/>
              <a:t>Click to edit slide title (up to 2 lines) – </a:t>
            </a:r>
            <a:br>
              <a:rPr lang="en-US" dirty="0"/>
            </a:br>
            <a:r>
              <a:rPr lang="en-US" dirty="0"/>
              <a:t>Arial Bold 25pt title</a:t>
            </a:r>
          </a:p>
        </p:txBody>
      </p:sp>
      <p:sp>
        <p:nvSpPr>
          <p:cNvPr id="5" name="Text Placeholder 2">
            <a:extLst>
              <a:ext uri="{FF2B5EF4-FFF2-40B4-BE49-F238E27FC236}">
                <a16:creationId xmlns:a16="http://schemas.microsoft.com/office/drawing/2014/main" id="{020285F8-6946-46F6-9325-70AD32F1D6C8}"/>
              </a:ext>
            </a:extLst>
          </p:cNvPr>
          <p:cNvSpPr>
            <a:spLocks noGrp="1"/>
          </p:cNvSpPr>
          <p:nvPr>
            <p:ph type="body" sz="quarter" idx="13" hasCustomPrompt="1"/>
          </p:nvPr>
        </p:nvSpPr>
        <p:spPr>
          <a:xfrm>
            <a:off x="186597" y="1311275"/>
            <a:ext cx="2296627" cy="2952750"/>
          </a:xfrm>
          <a:prstGeom prst="rect">
            <a:avLst/>
          </a:prstGeom>
        </p:spPr>
        <p:txBody>
          <a:bodyPr/>
          <a:lstStyle>
            <a:lvl1pPr marL="285750" indent="-285750">
              <a:buFont typeface="Arial" panose="020B0604020202020204" pitchFamily="34" charset="0"/>
              <a:buChar char="•"/>
              <a:defRPr sz="1400">
                <a:solidFill>
                  <a:srgbClr val="1C3D74"/>
                </a:solidFill>
                <a:latin typeface="+mj-lt"/>
              </a:defRPr>
            </a:lvl1pPr>
            <a:lvl2pPr>
              <a:buFont typeface="Arial" panose="020B0604020202020204" pitchFamily="34" charset="0"/>
              <a:buChar char="-"/>
              <a:defRPr sz="1400">
                <a:solidFill>
                  <a:srgbClr val="1C3D74"/>
                </a:solidFill>
                <a:latin typeface="+mj-lt"/>
              </a:defRPr>
            </a:lvl2pPr>
            <a:lvl3pPr>
              <a:defRPr>
                <a:solidFill>
                  <a:srgbClr val="1C3D74"/>
                </a:solidFill>
                <a:latin typeface="+mj-lt"/>
              </a:defRPr>
            </a:lvl3pPr>
            <a:lvl4pPr>
              <a:defRPr>
                <a:solidFill>
                  <a:srgbClr val="1C3D74"/>
                </a:solidFill>
                <a:latin typeface="+mj-lt"/>
              </a:defRPr>
            </a:lvl4pPr>
            <a:lvl5pPr>
              <a:defRPr>
                <a:solidFill>
                  <a:srgbClr val="1C3D74"/>
                </a:solidFill>
                <a:latin typeface="+mj-lt"/>
              </a:defRPr>
            </a:lvl5pPr>
          </a:lstStyle>
          <a:p>
            <a:pPr marL="0" indent="0">
              <a:buNone/>
            </a:pPr>
            <a:r>
              <a:rPr lang="en-US" dirty="0"/>
              <a:t>Click to edit Master title style – Arial Regular 14pt</a:t>
            </a:r>
          </a:p>
          <a:p>
            <a:r>
              <a:rPr lang="en-US" dirty="0"/>
              <a:t>Bullet points</a:t>
            </a:r>
          </a:p>
          <a:p>
            <a:pPr>
              <a:defRPr/>
            </a:pPr>
            <a:r>
              <a:rPr lang="en-US" dirty="0"/>
              <a:t>Bullet points</a:t>
            </a:r>
          </a:p>
          <a:p>
            <a:pPr>
              <a:defRPr/>
            </a:pPr>
            <a:r>
              <a:rPr lang="en-US" dirty="0"/>
              <a:t>Bullet points</a:t>
            </a:r>
          </a:p>
          <a:p>
            <a:pPr lvl="1">
              <a:buFont typeface="Arial" panose="020B0604020202020204" pitchFamily="34" charset="0"/>
              <a:buChar char="-"/>
              <a:defRPr/>
            </a:pPr>
            <a:r>
              <a:rPr lang="en-US" sz="1400" dirty="0">
                <a:solidFill>
                  <a:srgbClr val="1C3D74"/>
                </a:solidFill>
                <a:latin typeface="Arial" panose="020B0604020202020204" pitchFamily="34" charset="0"/>
                <a:cs typeface="Arial" panose="020B0604020202020204" pitchFamily="34" charset="0"/>
              </a:rPr>
              <a:t>Sub-bullet point</a:t>
            </a:r>
          </a:p>
          <a:p>
            <a:pPr>
              <a:defRPr/>
            </a:pPr>
            <a:endParaRPr lang="en-US" dirty="0"/>
          </a:p>
        </p:txBody>
      </p:sp>
    </p:spTree>
    <p:extLst>
      <p:ext uri="{BB962C8B-B14F-4D97-AF65-F5344CB8AC3E}">
        <p14:creationId xmlns:p14="http://schemas.microsoft.com/office/powerpoint/2010/main" val="331482627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5_Content slide 3">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3AFD6674-8208-4117-92B8-8BA50FAB180F}"/>
              </a:ext>
            </a:extLst>
          </p:cNvPr>
          <p:cNvGraphicFramePr>
            <a:graphicFrameLocks noGrp="1"/>
          </p:cNvGraphicFramePr>
          <p:nvPr userDrawn="1">
            <p:extLst>
              <p:ext uri="{D42A27DB-BD31-4B8C-83A1-F6EECF244321}">
                <p14:modId xmlns:p14="http://schemas.microsoft.com/office/powerpoint/2010/main" val="2266213361"/>
              </p:ext>
            </p:extLst>
          </p:nvPr>
        </p:nvGraphicFramePr>
        <p:xfrm>
          <a:off x="287338" y="1689652"/>
          <a:ext cx="7137192" cy="1106344"/>
        </p:xfrm>
        <a:graphic>
          <a:graphicData uri="http://schemas.openxmlformats.org/drawingml/2006/table">
            <a:tbl>
              <a:tblPr firstRow="1" bandRow="1">
                <a:tableStyleId>{5C22544A-7EE6-4342-B048-85BDC9FD1C3A}</a:tableStyleId>
              </a:tblPr>
              <a:tblGrid>
                <a:gridCol w="1189532">
                  <a:extLst>
                    <a:ext uri="{9D8B030D-6E8A-4147-A177-3AD203B41FA5}">
                      <a16:colId xmlns:a16="http://schemas.microsoft.com/office/drawing/2014/main" val="3822116847"/>
                    </a:ext>
                  </a:extLst>
                </a:gridCol>
                <a:gridCol w="1189532">
                  <a:extLst>
                    <a:ext uri="{9D8B030D-6E8A-4147-A177-3AD203B41FA5}">
                      <a16:colId xmlns:a16="http://schemas.microsoft.com/office/drawing/2014/main" val="1796008628"/>
                    </a:ext>
                  </a:extLst>
                </a:gridCol>
                <a:gridCol w="1189532">
                  <a:extLst>
                    <a:ext uri="{9D8B030D-6E8A-4147-A177-3AD203B41FA5}">
                      <a16:colId xmlns:a16="http://schemas.microsoft.com/office/drawing/2014/main" val="3879958063"/>
                    </a:ext>
                  </a:extLst>
                </a:gridCol>
                <a:gridCol w="1189532">
                  <a:extLst>
                    <a:ext uri="{9D8B030D-6E8A-4147-A177-3AD203B41FA5}">
                      <a16:colId xmlns:a16="http://schemas.microsoft.com/office/drawing/2014/main" val="3650332254"/>
                    </a:ext>
                  </a:extLst>
                </a:gridCol>
                <a:gridCol w="1189532">
                  <a:extLst>
                    <a:ext uri="{9D8B030D-6E8A-4147-A177-3AD203B41FA5}">
                      <a16:colId xmlns:a16="http://schemas.microsoft.com/office/drawing/2014/main" val="3035283889"/>
                    </a:ext>
                  </a:extLst>
                </a:gridCol>
                <a:gridCol w="1189532">
                  <a:extLst>
                    <a:ext uri="{9D8B030D-6E8A-4147-A177-3AD203B41FA5}">
                      <a16:colId xmlns:a16="http://schemas.microsoft.com/office/drawing/2014/main" val="2593290401"/>
                    </a:ext>
                  </a:extLst>
                </a:gridCol>
              </a:tblGrid>
              <a:tr h="276586">
                <a:tc>
                  <a:txBody>
                    <a:bodyPr/>
                    <a:lstStyle/>
                    <a:p>
                      <a:pPr algn="ctr"/>
                      <a:r>
                        <a:rPr lang="en-US" sz="800" b="0" i="0" dirty="0">
                          <a:latin typeface="+mj-lt"/>
                        </a:rPr>
                        <a:t>XXXXXXXXXXXXX</a:t>
                      </a:r>
                    </a:p>
                  </a:txBody>
                  <a:tcPr marL="32707" marR="32707" marT="49061" marB="49061" anchor="ctr">
                    <a:lnL w="12700" cap="flat" cmpd="sng" algn="ctr">
                      <a:solidFill>
                        <a:srgbClr val="1C3D74"/>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1C3D74"/>
                      </a:solidFill>
                      <a:prstDash val="solid"/>
                      <a:round/>
                      <a:headEnd type="none" w="med" len="med"/>
                      <a:tailEnd type="none" w="med" len="med"/>
                    </a:lnT>
                    <a:lnB w="12700" cap="flat" cmpd="sng" algn="ctr">
                      <a:solidFill>
                        <a:srgbClr val="1C3D74"/>
                      </a:solidFill>
                      <a:prstDash val="solid"/>
                      <a:round/>
                      <a:headEnd type="none" w="med" len="med"/>
                      <a:tailEnd type="none" w="med" len="med"/>
                    </a:lnB>
                    <a:solidFill>
                      <a:srgbClr val="1C3D74"/>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j-lt"/>
                          <a:ea typeface="+mn-ea"/>
                          <a:cs typeface="+mn-cs"/>
                        </a:rPr>
                        <a:t>XXXXXXXXXXXX</a:t>
                      </a:r>
                      <a:endParaRPr lang="en-US" sz="800" dirty="0">
                        <a:latin typeface="+mj-lt"/>
                      </a:endParaRPr>
                    </a:p>
                  </a:txBody>
                  <a:tcPr marL="32707" marR="32707" marT="49061" marB="49061"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1C3D74"/>
                      </a:solidFill>
                      <a:prstDash val="solid"/>
                      <a:round/>
                      <a:headEnd type="none" w="med" len="med"/>
                      <a:tailEnd type="none" w="med" len="med"/>
                    </a:lnT>
                    <a:lnB w="12700" cap="flat" cmpd="sng" algn="ctr">
                      <a:solidFill>
                        <a:srgbClr val="1C3D74"/>
                      </a:solidFill>
                      <a:prstDash val="solid"/>
                      <a:round/>
                      <a:headEnd type="none" w="med" len="med"/>
                      <a:tailEnd type="none" w="med" len="med"/>
                    </a:lnB>
                    <a:solidFill>
                      <a:srgbClr val="1C3D74"/>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j-lt"/>
                          <a:ea typeface="+mn-ea"/>
                          <a:cs typeface="+mn-cs"/>
                        </a:rPr>
                        <a:t>XXXXXXXXXXXXX</a:t>
                      </a:r>
                      <a:endParaRPr kumimoji="0" lang="en-US" sz="800" b="1" i="0" u="none" strike="noStrike" kern="1200" cap="none" spc="0" normalizeH="0" baseline="0" noProof="0" dirty="0">
                        <a:ln>
                          <a:noFill/>
                        </a:ln>
                        <a:solidFill>
                          <a:prstClr val="white"/>
                        </a:solidFill>
                        <a:effectLst/>
                        <a:uLnTx/>
                        <a:uFillTx/>
                        <a:latin typeface="+mj-lt"/>
                        <a:ea typeface="+mn-ea"/>
                        <a:cs typeface="+mn-cs"/>
                      </a:endParaRPr>
                    </a:p>
                  </a:txBody>
                  <a:tcPr marL="32707" marR="32707" marT="49061" marB="49061"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1C3D74"/>
                      </a:solidFill>
                      <a:prstDash val="solid"/>
                      <a:round/>
                      <a:headEnd type="none" w="med" len="med"/>
                      <a:tailEnd type="none" w="med" len="med"/>
                    </a:lnT>
                    <a:lnB w="12700" cap="flat" cmpd="sng" algn="ctr">
                      <a:solidFill>
                        <a:srgbClr val="1C3D74"/>
                      </a:solidFill>
                      <a:prstDash val="solid"/>
                      <a:round/>
                      <a:headEnd type="none" w="med" len="med"/>
                      <a:tailEnd type="none" w="med" len="med"/>
                    </a:lnB>
                    <a:solidFill>
                      <a:srgbClr val="1C3D74"/>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j-lt"/>
                          <a:ea typeface="+mn-ea"/>
                          <a:cs typeface="+mn-cs"/>
                        </a:rPr>
                        <a:t>XXXXXXXXXXXXX</a:t>
                      </a:r>
                      <a:endParaRPr kumimoji="0" lang="en-US" sz="800" b="1" i="0" u="none" strike="noStrike" kern="1200" cap="none" spc="0" normalizeH="0" baseline="0" noProof="0" dirty="0">
                        <a:ln>
                          <a:noFill/>
                        </a:ln>
                        <a:solidFill>
                          <a:prstClr val="white"/>
                        </a:solidFill>
                        <a:effectLst/>
                        <a:uLnTx/>
                        <a:uFillTx/>
                        <a:latin typeface="+mj-lt"/>
                        <a:ea typeface="+mn-ea"/>
                        <a:cs typeface="+mn-cs"/>
                      </a:endParaRPr>
                    </a:p>
                  </a:txBody>
                  <a:tcPr marL="32707" marR="32707" marT="49061" marB="49061"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1C3D74"/>
                      </a:solidFill>
                      <a:prstDash val="solid"/>
                      <a:round/>
                      <a:headEnd type="none" w="med" len="med"/>
                      <a:tailEnd type="none" w="med" len="med"/>
                    </a:lnT>
                    <a:lnB w="12700" cap="flat" cmpd="sng" algn="ctr">
                      <a:solidFill>
                        <a:srgbClr val="1C3D74"/>
                      </a:solidFill>
                      <a:prstDash val="solid"/>
                      <a:round/>
                      <a:headEnd type="none" w="med" len="med"/>
                      <a:tailEnd type="none" w="med" len="med"/>
                    </a:lnB>
                    <a:solidFill>
                      <a:srgbClr val="1C3D74"/>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j-lt"/>
                          <a:ea typeface="+mn-ea"/>
                          <a:cs typeface="+mn-cs"/>
                        </a:rPr>
                        <a:t>XXXXXXXXXXXXX</a:t>
                      </a:r>
                      <a:endParaRPr kumimoji="0" lang="en-US" sz="800" b="1" i="0" u="none" strike="noStrike" kern="1200" cap="none" spc="0" normalizeH="0" baseline="0" noProof="0" dirty="0">
                        <a:ln>
                          <a:noFill/>
                        </a:ln>
                        <a:solidFill>
                          <a:prstClr val="white"/>
                        </a:solidFill>
                        <a:effectLst/>
                        <a:uLnTx/>
                        <a:uFillTx/>
                        <a:latin typeface="+mj-lt"/>
                        <a:ea typeface="+mn-ea"/>
                        <a:cs typeface="+mn-cs"/>
                      </a:endParaRPr>
                    </a:p>
                  </a:txBody>
                  <a:tcPr marL="32707" marR="32707" marT="49061" marB="49061"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1C3D74"/>
                      </a:solidFill>
                      <a:prstDash val="solid"/>
                      <a:round/>
                      <a:headEnd type="none" w="med" len="med"/>
                      <a:tailEnd type="none" w="med" len="med"/>
                    </a:lnT>
                    <a:lnB w="12700" cap="flat" cmpd="sng" algn="ctr">
                      <a:solidFill>
                        <a:srgbClr val="1C3D74"/>
                      </a:solidFill>
                      <a:prstDash val="solid"/>
                      <a:round/>
                      <a:headEnd type="none" w="med" len="med"/>
                      <a:tailEnd type="none" w="med" len="med"/>
                    </a:lnB>
                    <a:solidFill>
                      <a:srgbClr val="1C3D74"/>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j-lt"/>
                          <a:ea typeface="+mn-ea"/>
                          <a:cs typeface="+mn-cs"/>
                        </a:rPr>
                        <a:t>XXXXXXXXXXXXX</a:t>
                      </a:r>
                      <a:endParaRPr kumimoji="0" lang="en-US" sz="800" b="1" i="0" u="none" strike="noStrike" kern="1200" cap="none" spc="0" normalizeH="0" baseline="0" noProof="0" dirty="0">
                        <a:ln>
                          <a:noFill/>
                        </a:ln>
                        <a:solidFill>
                          <a:prstClr val="white"/>
                        </a:solidFill>
                        <a:effectLst/>
                        <a:uLnTx/>
                        <a:uFillTx/>
                        <a:latin typeface="+mj-lt"/>
                        <a:ea typeface="+mn-ea"/>
                        <a:cs typeface="+mn-cs"/>
                      </a:endParaRPr>
                    </a:p>
                  </a:txBody>
                  <a:tcPr marL="32707" marR="32707" marT="49061" marB="49061" anchor="ctr">
                    <a:lnL w="12700" cap="flat" cmpd="sng" algn="ctr">
                      <a:solidFill>
                        <a:schemeClr val="bg1"/>
                      </a:solidFill>
                      <a:prstDash val="solid"/>
                      <a:round/>
                      <a:headEnd type="none" w="med" len="med"/>
                      <a:tailEnd type="none" w="med" len="med"/>
                    </a:lnL>
                    <a:lnR w="12700" cap="flat" cmpd="sng" algn="ctr">
                      <a:solidFill>
                        <a:srgbClr val="1C3D74"/>
                      </a:solidFill>
                      <a:prstDash val="solid"/>
                      <a:round/>
                      <a:headEnd type="none" w="med" len="med"/>
                      <a:tailEnd type="none" w="med" len="med"/>
                    </a:lnR>
                    <a:lnT w="12700" cap="flat" cmpd="sng" algn="ctr">
                      <a:solidFill>
                        <a:srgbClr val="1C3D74"/>
                      </a:solidFill>
                      <a:prstDash val="solid"/>
                      <a:round/>
                      <a:headEnd type="none" w="med" len="med"/>
                      <a:tailEnd type="none" w="med" len="med"/>
                    </a:lnT>
                    <a:lnB w="12700" cap="flat" cmpd="sng" algn="ctr">
                      <a:solidFill>
                        <a:srgbClr val="1C3D74"/>
                      </a:solidFill>
                      <a:prstDash val="solid"/>
                      <a:round/>
                      <a:headEnd type="none" w="med" len="med"/>
                      <a:tailEnd type="none" w="med" len="med"/>
                    </a:lnB>
                    <a:solidFill>
                      <a:srgbClr val="1C3D74"/>
                    </a:solidFill>
                  </a:tcPr>
                </a:tc>
                <a:extLst>
                  <a:ext uri="{0D108BD9-81ED-4DB2-BD59-A6C34878D82A}">
                    <a16:rowId xmlns:a16="http://schemas.microsoft.com/office/drawing/2014/main" val="1577180098"/>
                  </a:ext>
                </a:extLst>
              </a:tr>
              <a:tr h="276586">
                <a:tc>
                  <a:txBody>
                    <a:bodyPr/>
                    <a:lstStyle/>
                    <a:p>
                      <a:pPr algn="ctr"/>
                      <a:r>
                        <a:rPr lang="en-US" sz="800" b="0" i="0" dirty="0" err="1">
                          <a:solidFill>
                            <a:schemeClr val="tx1"/>
                          </a:solidFill>
                          <a:latin typeface="+mj-lt"/>
                        </a:rPr>
                        <a:t>xxxxxxxxxx</a:t>
                      </a:r>
                      <a:endParaRPr lang="en-US" sz="800" b="0" i="0" dirty="0">
                        <a:solidFill>
                          <a:schemeClr val="tx1"/>
                        </a:solidFill>
                        <a:latin typeface="+mj-lt"/>
                      </a:endParaRPr>
                    </a:p>
                  </a:txBody>
                  <a:tcPr marL="32707" marR="32707" marT="49061" marB="49061" anchor="ctr">
                    <a:lnL w="12700" cap="flat" cmpd="sng" algn="ctr">
                      <a:solidFill>
                        <a:srgbClr val="001B71"/>
                      </a:solidFill>
                      <a:prstDash val="solid"/>
                      <a:round/>
                      <a:headEnd type="none" w="med" len="med"/>
                      <a:tailEnd type="none" w="med" len="med"/>
                    </a:lnL>
                    <a:lnR w="12700" cap="flat" cmpd="sng" algn="ctr">
                      <a:solidFill>
                        <a:srgbClr val="1C3D74"/>
                      </a:solidFill>
                      <a:prstDash val="solid"/>
                      <a:round/>
                      <a:headEnd type="none" w="med" len="med"/>
                      <a:tailEnd type="none" w="med" len="med"/>
                    </a:lnR>
                    <a:lnT w="12700" cap="flat" cmpd="sng" algn="ctr">
                      <a:solidFill>
                        <a:srgbClr val="1C3D74"/>
                      </a:solidFill>
                      <a:prstDash val="solid"/>
                      <a:round/>
                      <a:headEnd type="none" w="med" len="med"/>
                      <a:tailEnd type="none" w="med" len="med"/>
                    </a:lnT>
                    <a:lnB w="12700" cap="flat" cmpd="sng" algn="ctr">
                      <a:solidFill>
                        <a:srgbClr val="001B7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b="0" i="0" dirty="0" err="1">
                          <a:solidFill>
                            <a:schemeClr val="tx1"/>
                          </a:solidFill>
                          <a:latin typeface="+mj-lt"/>
                        </a:rPr>
                        <a:t>xxxxxxxxxx</a:t>
                      </a:r>
                      <a:endParaRPr lang="en-US" sz="800" b="0" i="0" dirty="0">
                        <a:solidFill>
                          <a:schemeClr val="tx1"/>
                        </a:solidFill>
                        <a:latin typeface="+mj-lt"/>
                      </a:endParaRPr>
                    </a:p>
                  </a:txBody>
                  <a:tcPr marL="32707" marR="32707" marT="49061" marB="49061" anchor="ctr">
                    <a:lnL w="12700" cap="flat" cmpd="sng" algn="ctr">
                      <a:solidFill>
                        <a:srgbClr val="1C3D74"/>
                      </a:solidFill>
                      <a:prstDash val="solid"/>
                      <a:round/>
                      <a:headEnd type="none" w="med" len="med"/>
                      <a:tailEnd type="none" w="med" len="med"/>
                    </a:lnL>
                    <a:lnR w="12700" cap="flat" cmpd="sng" algn="ctr">
                      <a:solidFill>
                        <a:srgbClr val="1C3D74"/>
                      </a:solidFill>
                      <a:prstDash val="solid"/>
                      <a:round/>
                      <a:headEnd type="none" w="med" len="med"/>
                      <a:tailEnd type="none" w="med" len="med"/>
                    </a:lnR>
                    <a:lnT w="12700" cap="flat" cmpd="sng" algn="ctr">
                      <a:solidFill>
                        <a:srgbClr val="1C3D74"/>
                      </a:solidFill>
                      <a:prstDash val="solid"/>
                      <a:round/>
                      <a:headEnd type="none" w="med" len="med"/>
                      <a:tailEnd type="none" w="med" len="med"/>
                    </a:lnT>
                    <a:lnB w="12700" cap="flat" cmpd="sng" algn="ctr">
                      <a:solidFill>
                        <a:srgbClr val="1C3D74"/>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b="0" i="0" dirty="0" err="1">
                          <a:solidFill>
                            <a:schemeClr val="tx1"/>
                          </a:solidFill>
                          <a:latin typeface="+mj-lt"/>
                        </a:rPr>
                        <a:t>xxxxxxxxxx</a:t>
                      </a:r>
                      <a:endParaRPr lang="en-US" sz="800" b="0" i="0" dirty="0">
                        <a:solidFill>
                          <a:schemeClr val="tx1"/>
                        </a:solidFill>
                        <a:latin typeface="+mj-lt"/>
                      </a:endParaRPr>
                    </a:p>
                  </a:txBody>
                  <a:tcPr marL="32707" marR="32707" marT="49061" marB="49061" anchor="ctr">
                    <a:lnL w="12700" cap="flat" cmpd="sng" algn="ctr">
                      <a:solidFill>
                        <a:srgbClr val="1C3D74"/>
                      </a:solidFill>
                      <a:prstDash val="solid"/>
                      <a:round/>
                      <a:headEnd type="none" w="med" len="med"/>
                      <a:tailEnd type="none" w="med" len="med"/>
                    </a:lnL>
                    <a:lnR w="12700" cap="flat" cmpd="sng" algn="ctr">
                      <a:solidFill>
                        <a:srgbClr val="1C3D74"/>
                      </a:solidFill>
                      <a:prstDash val="solid"/>
                      <a:round/>
                      <a:headEnd type="none" w="med" len="med"/>
                      <a:tailEnd type="none" w="med" len="med"/>
                    </a:lnR>
                    <a:lnT w="12700" cap="flat" cmpd="sng" algn="ctr">
                      <a:solidFill>
                        <a:srgbClr val="1C3D74"/>
                      </a:solidFill>
                      <a:prstDash val="solid"/>
                      <a:round/>
                      <a:headEnd type="none" w="med" len="med"/>
                      <a:tailEnd type="none" w="med" len="med"/>
                    </a:lnT>
                    <a:lnB w="12700" cap="flat" cmpd="sng" algn="ctr">
                      <a:solidFill>
                        <a:srgbClr val="1C3D74"/>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b="0" i="0" dirty="0" err="1">
                          <a:solidFill>
                            <a:schemeClr val="tx1"/>
                          </a:solidFill>
                          <a:latin typeface="+mj-lt"/>
                        </a:rPr>
                        <a:t>xxxxxxxxxx</a:t>
                      </a:r>
                      <a:endParaRPr lang="en-US" sz="800" b="0" i="0" dirty="0">
                        <a:solidFill>
                          <a:schemeClr val="tx1"/>
                        </a:solidFill>
                        <a:latin typeface="+mj-lt"/>
                      </a:endParaRPr>
                    </a:p>
                  </a:txBody>
                  <a:tcPr marL="32707" marR="32707" marT="49061" marB="49061" anchor="ctr">
                    <a:lnL w="12700" cap="flat" cmpd="sng" algn="ctr">
                      <a:solidFill>
                        <a:srgbClr val="1C3D74"/>
                      </a:solidFill>
                      <a:prstDash val="solid"/>
                      <a:round/>
                      <a:headEnd type="none" w="med" len="med"/>
                      <a:tailEnd type="none" w="med" len="med"/>
                    </a:lnL>
                    <a:lnR w="12700" cap="flat" cmpd="sng" algn="ctr">
                      <a:solidFill>
                        <a:srgbClr val="1C3D74"/>
                      </a:solidFill>
                      <a:prstDash val="solid"/>
                      <a:round/>
                      <a:headEnd type="none" w="med" len="med"/>
                      <a:tailEnd type="none" w="med" len="med"/>
                    </a:lnR>
                    <a:lnT w="12700" cap="flat" cmpd="sng" algn="ctr">
                      <a:solidFill>
                        <a:srgbClr val="1C3D74"/>
                      </a:solidFill>
                      <a:prstDash val="solid"/>
                      <a:round/>
                      <a:headEnd type="none" w="med" len="med"/>
                      <a:tailEnd type="none" w="med" len="med"/>
                    </a:lnT>
                    <a:lnB w="12700" cap="flat" cmpd="sng" algn="ctr">
                      <a:solidFill>
                        <a:srgbClr val="1C3D74"/>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b="0" i="0" dirty="0" err="1">
                          <a:solidFill>
                            <a:schemeClr val="tx1"/>
                          </a:solidFill>
                          <a:latin typeface="+mj-lt"/>
                        </a:rPr>
                        <a:t>xxxxxxxxxx</a:t>
                      </a:r>
                      <a:endParaRPr lang="en-US" sz="800" b="0" i="0" dirty="0">
                        <a:solidFill>
                          <a:schemeClr val="tx1"/>
                        </a:solidFill>
                        <a:latin typeface="+mj-lt"/>
                      </a:endParaRPr>
                    </a:p>
                  </a:txBody>
                  <a:tcPr marL="32707" marR="32707" marT="49061" marB="49061" anchor="ctr">
                    <a:lnL w="12700" cap="flat" cmpd="sng" algn="ctr">
                      <a:solidFill>
                        <a:srgbClr val="1C3D74"/>
                      </a:solidFill>
                      <a:prstDash val="solid"/>
                      <a:round/>
                      <a:headEnd type="none" w="med" len="med"/>
                      <a:tailEnd type="none" w="med" len="med"/>
                    </a:lnL>
                    <a:lnR w="12700" cap="flat" cmpd="sng" algn="ctr">
                      <a:solidFill>
                        <a:srgbClr val="1C3D74"/>
                      </a:solidFill>
                      <a:prstDash val="solid"/>
                      <a:round/>
                      <a:headEnd type="none" w="med" len="med"/>
                      <a:tailEnd type="none" w="med" len="med"/>
                    </a:lnR>
                    <a:lnT w="12700" cap="flat" cmpd="sng" algn="ctr">
                      <a:solidFill>
                        <a:srgbClr val="1C3D74"/>
                      </a:solidFill>
                      <a:prstDash val="solid"/>
                      <a:round/>
                      <a:headEnd type="none" w="med" len="med"/>
                      <a:tailEnd type="none" w="med" len="med"/>
                    </a:lnT>
                    <a:lnB w="12700" cap="flat" cmpd="sng" algn="ctr">
                      <a:solidFill>
                        <a:srgbClr val="1C3D74"/>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b="0" i="0" dirty="0" err="1">
                          <a:solidFill>
                            <a:schemeClr val="tx1"/>
                          </a:solidFill>
                          <a:latin typeface="+mj-lt"/>
                        </a:rPr>
                        <a:t>xxxxxxxxxx</a:t>
                      </a:r>
                      <a:endParaRPr lang="en-US" sz="800" b="0" i="0" dirty="0">
                        <a:solidFill>
                          <a:schemeClr val="tx1"/>
                        </a:solidFill>
                        <a:latin typeface="+mj-lt"/>
                      </a:endParaRPr>
                    </a:p>
                  </a:txBody>
                  <a:tcPr marL="32707" marR="32707" marT="49061" marB="49061" anchor="ctr">
                    <a:lnL w="12700" cap="flat" cmpd="sng" algn="ctr">
                      <a:solidFill>
                        <a:srgbClr val="1C3D74"/>
                      </a:solidFill>
                      <a:prstDash val="solid"/>
                      <a:round/>
                      <a:headEnd type="none" w="med" len="med"/>
                      <a:tailEnd type="none" w="med" len="med"/>
                    </a:lnL>
                    <a:lnR w="12700" cap="flat" cmpd="sng" algn="ctr">
                      <a:solidFill>
                        <a:srgbClr val="1C3D74"/>
                      </a:solidFill>
                      <a:prstDash val="solid"/>
                      <a:round/>
                      <a:headEnd type="none" w="med" len="med"/>
                      <a:tailEnd type="none" w="med" len="med"/>
                    </a:lnR>
                    <a:lnT w="12700" cap="flat" cmpd="sng" algn="ctr">
                      <a:solidFill>
                        <a:srgbClr val="1C3D74"/>
                      </a:solidFill>
                      <a:prstDash val="solid"/>
                      <a:round/>
                      <a:headEnd type="none" w="med" len="med"/>
                      <a:tailEnd type="none" w="med" len="med"/>
                    </a:lnT>
                    <a:lnB w="12700" cap="flat" cmpd="sng" algn="ctr">
                      <a:solidFill>
                        <a:srgbClr val="1C3D74"/>
                      </a:solidFill>
                      <a:prstDash val="solid"/>
                      <a:round/>
                      <a:headEnd type="none" w="med" len="med"/>
                      <a:tailEnd type="none" w="med" len="med"/>
                    </a:lnB>
                    <a:solidFill>
                      <a:schemeClr val="bg1"/>
                    </a:solidFill>
                  </a:tcPr>
                </a:tc>
                <a:extLst>
                  <a:ext uri="{0D108BD9-81ED-4DB2-BD59-A6C34878D82A}">
                    <a16:rowId xmlns:a16="http://schemas.microsoft.com/office/drawing/2014/main" val="988255196"/>
                  </a:ext>
                </a:extLst>
              </a:tr>
              <a:tr h="27658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b="0" i="0" dirty="0" err="1">
                          <a:solidFill>
                            <a:schemeClr val="tx1"/>
                          </a:solidFill>
                          <a:latin typeface="+mj-lt"/>
                        </a:rPr>
                        <a:t>xxxxxxxxxx</a:t>
                      </a:r>
                      <a:endParaRPr lang="en-US" sz="800" b="0" i="0" dirty="0">
                        <a:solidFill>
                          <a:schemeClr val="tx1"/>
                        </a:solidFill>
                        <a:latin typeface="+mj-lt"/>
                      </a:endParaRPr>
                    </a:p>
                  </a:txBody>
                  <a:tcPr marL="32707" marR="32707" marT="49061" marB="49061" anchor="ctr">
                    <a:lnL w="12700" cap="flat" cmpd="sng" algn="ctr">
                      <a:solidFill>
                        <a:srgbClr val="001B71"/>
                      </a:solidFill>
                      <a:prstDash val="solid"/>
                      <a:round/>
                      <a:headEnd type="none" w="med" len="med"/>
                      <a:tailEnd type="none" w="med" len="med"/>
                    </a:lnL>
                    <a:lnR w="12700" cap="flat" cmpd="sng" algn="ctr">
                      <a:solidFill>
                        <a:srgbClr val="1C3D74"/>
                      </a:solidFill>
                      <a:prstDash val="solid"/>
                      <a:round/>
                      <a:headEnd type="none" w="med" len="med"/>
                      <a:tailEnd type="none" w="med" len="med"/>
                    </a:lnR>
                    <a:lnT w="12700" cap="flat" cmpd="sng" algn="ctr">
                      <a:solidFill>
                        <a:srgbClr val="001B71"/>
                      </a:solidFill>
                      <a:prstDash val="solid"/>
                      <a:round/>
                      <a:headEnd type="none" w="med" len="med"/>
                      <a:tailEnd type="none" w="med" len="med"/>
                    </a:lnT>
                    <a:lnB w="12700" cap="flat" cmpd="sng" algn="ctr">
                      <a:solidFill>
                        <a:srgbClr val="001B7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b="0" i="0" dirty="0" err="1">
                          <a:solidFill>
                            <a:schemeClr val="tx1"/>
                          </a:solidFill>
                          <a:latin typeface="+mj-lt"/>
                        </a:rPr>
                        <a:t>xxxxxxxxxx</a:t>
                      </a:r>
                      <a:endParaRPr lang="en-US" sz="800" b="0" i="0" dirty="0">
                        <a:solidFill>
                          <a:schemeClr val="tx1"/>
                        </a:solidFill>
                        <a:latin typeface="+mj-lt"/>
                      </a:endParaRPr>
                    </a:p>
                  </a:txBody>
                  <a:tcPr marL="32707" marR="32707" marT="49061" marB="49061" anchor="ctr">
                    <a:lnL w="12700" cap="flat" cmpd="sng" algn="ctr">
                      <a:solidFill>
                        <a:srgbClr val="1C3D74"/>
                      </a:solidFill>
                      <a:prstDash val="solid"/>
                      <a:round/>
                      <a:headEnd type="none" w="med" len="med"/>
                      <a:tailEnd type="none" w="med" len="med"/>
                    </a:lnL>
                    <a:lnR w="12700" cap="flat" cmpd="sng" algn="ctr">
                      <a:solidFill>
                        <a:srgbClr val="1C3D74"/>
                      </a:solidFill>
                      <a:prstDash val="solid"/>
                      <a:round/>
                      <a:headEnd type="none" w="med" len="med"/>
                      <a:tailEnd type="none" w="med" len="med"/>
                    </a:lnR>
                    <a:lnT w="12700" cap="flat" cmpd="sng" algn="ctr">
                      <a:solidFill>
                        <a:srgbClr val="1C3D74"/>
                      </a:solidFill>
                      <a:prstDash val="solid"/>
                      <a:round/>
                      <a:headEnd type="none" w="med" len="med"/>
                      <a:tailEnd type="none" w="med" len="med"/>
                    </a:lnT>
                    <a:lnB w="12700" cap="flat" cmpd="sng" algn="ctr">
                      <a:solidFill>
                        <a:srgbClr val="1C3D74"/>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b="0" i="0" dirty="0" err="1">
                          <a:solidFill>
                            <a:schemeClr val="tx1"/>
                          </a:solidFill>
                          <a:latin typeface="+mj-lt"/>
                        </a:rPr>
                        <a:t>xxxxxxxxxx</a:t>
                      </a:r>
                      <a:endParaRPr lang="en-US" sz="800" b="0" i="0" dirty="0">
                        <a:solidFill>
                          <a:schemeClr val="tx1"/>
                        </a:solidFill>
                        <a:latin typeface="+mj-lt"/>
                      </a:endParaRPr>
                    </a:p>
                  </a:txBody>
                  <a:tcPr marL="32707" marR="32707" marT="49061" marB="49061" anchor="ctr">
                    <a:lnL w="12700" cap="flat" cmpd="sng" algn="ctr">
                      <a:solidFill>
                        <a:srgbClr val="1C3D74"/>
                      </a:solidFill>
                      <a:prstDash val="solid"/>
                      <a:round/>
                      <a:headEnd type="none" w="med" len="med"/>
                      <a:tailEnd type="none" w="med" len="med"/>
                    </a:lnL>
                    <a:lnR w="12700" cap="flat" cmpd="sng" algn="ctr">
                      <a:solidFill>
                        <a:srgbClr val="1C3D74"/>
                      </a:solidFill>
                      <a:prstDash val="solid"/>
                      <a:round/>
                      <a:headEnd type="none" w="med" len="med"/>
                      <a:tailEnd type="none" w="med" len="med"/>
                    </a:lnR>
                    <a:lnT w="12700" cap="flat" cmpd="sng" algn="ctr">
                      <a:solidFill>
                        <a:srgbClr val="1C3D74"/>
                      </a:solidFill>
                      <a:prstDash val="solid"/>
                      <a:round/>
                      <a:headEnd type="none" w="med" len="med"/>
                      <a:tailEnd type="none" w="med" len="med"/>
                    </a:lnT>
                    <a:lnB w="12700" cap="flat" cmpd="sng" algn="ctr">
                      <a:solidFill>
                        <a:srgbClr val="1C3D74"/>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b="0" i="0" dirty="0" err="1">
                          <a:solidFill>
                            <a:schemeClr val="tx1"/>
                          </a:solidFill>
                          <a:latin typeface="+mj-lt"/>
                        </a:rPr>
                        <a:t>xxxxxxxxxx</a:t>
                      </a:r>
                      <a:endParaRPr lang="en-US" sz="800" b="0" i="0" dirty="0">
                        <a:solidFill>
                          <a:schemeClr val="tx1"/>
                        </a:solidFill>
                        <a:latin typeface="+mj-lt"/>
                      </a:endParaRPr>
                    </a:p>
                  </a:txBody>
                  <a:tcPr marL="32707" marR="32707" marT="49061" marB="49061" anchor="ctr">
                    <a:lnL w="12700" cap="flat" cmpd="sng" algn="ctr">
                      <a:solidFill>
                        <a:srgbClr val="1C3D74"/>
                      </a:solidFill>
                      <a:prstDash val="solid"/>
                      <a:round/>
                      <a:headEnd type="none" w="med" len="med"/>
                      <a:tailEnd type="none" w="med" len="med"/>
                    </a:lnL>
                    <a:lnR w="12700" cap="flat" cmpd="sng" algn="ctr">
                      <a:solidFill>
                        <a:srgbClr val="1C3D74"/>
                      </a:solidFill>
                      <a:prstDash val="solid"/>
                      <a:round/>
                      <a:headEnd type="none" w="med" len="med"/>
                      <a:tailEnd type="none" w="med" len="med"/>
                    </a:lnR>
                    <a:lnT w="12700" cap="flat" cmpd="sng" algn="ctr">
                      <a:solidFill>
                        <a:srgbClr val="1C3D74"/>
                      </a:solidFill>
                      <a:prstDash val="solid"/>
                      <a:round/>
                      <a:headEnd type="none" w="med" len="med"/>
                      <a:tailEnd type="none" w="med" len="med"/>
                    </a:lnT>
                    <a:lnB w="12700" cap="flat" cmpd="sng" algn="ctr">
                      <a:solidFill>
                        <a:srgbClr val="1C3D74"/>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b="0" i="0" dirty="0" err="1">
                          <a:solidFill>
                            <a:schemeClr val="tx1"/>
                          </a:solidFill>
                          <a:latin typeface="+mj-lt"/>
                        </a:rPr>
                        <a:t>xxxxxxxxxx</a:t>
                      </a:r>
                      <a:endParaRPr lang="en-US" sz="800" b="0" i="0" dirty="0">
                        <a:solidFill>
                          <a:schemeClr val="tx1"/>
                        </a:solidFill>
                        <a:latin typeface="+mj-lt"/>
                      </a:endParaRPr>
                    </a:p>
                  </a:txBody>
                  <a:tcPr marL="32707" marR="32707" marT="49061" marB="49061" anchor="ctr">
                    <a:lnL w="12700" cap="flat" cmpd="sng" algn="ctr">
                      <a:solidFill>
                        <a:srgbClr val="1C3D74"/>
                      </a:solidFill>
                      <a:prstDash val="solid"/>
                      <a:round/>
                      <a:headEnd type="none" w="med" len="med"/>
                      <a:tailEnd type="none" w="med" len="med"/>
                    </a:lnL>
                    <a:lnR w="12700" cap="flat" cmpd="sng" algn="ctr">
                      <a:solidFill>
                        <a:srgbClr val="1C3D74"/>
                      </a:solidFill>
                      <a:prstDash val="solid"/>
                      <a:round/>
                      <a:headEnd type="none" w="med" len="med"/>
                      <a:tailEnd type="none" w="med" len="med"/>
                    </a:lnR>
                    <a:lnT w="12700" cap="flat" cmpd="sng" algn="ctr">
                      <a:solidFill>
                        <a:srgbClr val="1C3D74"/>
                      </a:solidFill>
                      <a:prstDash val="solid"/>
                      <a:round/>
                      <a:headEnd type="none" w="med" len="med"/>
                      <a:tailEnd type="none" w="med" len="med"/>
                    </a:lnT>
                    <a:lnB w="12700" cap="flat" cmpd="sng" algn="ctr">
                      <a:solidFill>
                        <a:srgbClr val="1C3D74"/>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b="0" i="0" dirty="0" err="1">
                          <a:solidFill>
                            <a:schemeClr val="tx1"/>
                          </a:solidFill>
                          <a:latin typeface="+mj-lt"/>
                        </a:rPr>
                        <a:t>xxxxxxxxxx</a:t>
                      </a:r>
                      <a:endParaRPr lang="en-US" sz="800" b="0" i="0" dirty="0">
                        <a:solidFill>
                          <a:schemeClr val="tx1"/>
                        </a:solidFill>
                        <a:latin typeface="+mj-lt"/>
                      </a:endParaRPr>
                    </a:p>
                  </a:txBody>
                  <a:tcPr marL="32707" marR="32707" marT="49061" marB="49061" anchor="ctr">
                    <a:lnL w="12700" cap="flat" cmpd="sng" algn="ctr">
                      <a:solidFill>
                        <a:srgbClr val="1C3D74"/>
                      </a:solidFill>
                      <a:prstDash val="solid"/>
                      <a:round/>
                      <a:headEnd type="none" w="med" len="med"/>
                      <a:tailEnd type="none" w="med" len="med"/>
                    </a:lnL>
                    <a:lnR w="12700" cap="flat" cmpd="sng" algn="ctr">
                      <a:solidFill>
                        <a:srgbClr val="1C3D74"/>
                      </a:solidFill>
                      <a:prstDash val="solid"/>
                      <a:round/>
                      <a:headEnd type="none" w="med" len="med"/>
                      <a:tailEnd type="none" w="med" len="med"/>
                    </a:lnR>
                    <a:lnT w="12700" cap="flat" cmpd="sng" algn="ctr">
                      <a:solidFill>
                        <a:srgbClr val="1C3D74"/>
                      </a:solidFill>
                      <a:prstDash val="solid"/>
                      <a:round/>
                      <a:headEnd type="none" w="med" len="med"/>
                      <a:tailEnd type="none" w="med" len="med"/>
                    </a:lnT>
                    <a:lnB w="12700" cap="flat" cmpd="sng" algn="ctr">
                      <a:solidFill>
                        <a:srgbClr val="1C3D74"/>
                      </a:solidFill>
                      <a:prstDash val="solid"/>
                      <a:round/>
                      <a:headEnd type="none" w="med" len="med"/>
                      <a:tailEnd type="none" w="med" len="med"/>
                    </a:lnB>
                    <a:solidFill>
                      <a:schemeClr val="bg1"/>
                    </a:solidFill>
                  </a:tcPr>
                </a:tc>
                <a:extLst>
                  <a:ext uri="{0D108BD9-81ED-4DB2-BD59-A6C34878D82A}">
                    <a16:rowId xmlns:a16="http://schemas.microsoft.com/office/drawing/2014/main" val="3377887121"/>
                  </a:ext>
                </a:extLst>
              </a:tr>
              <a:tr h="27658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b="0" i="0" dirty="0" err="1">
                          <a:solidFill>
                            <a:schemeClr val="tx1"/>
                          </a:solidFill>
                          <a:latin typeface="+mj-lt"/>
                        </a:rPr>
                        <a:t>xxxxxxxxxx</a:t>
                      </a:r>
                      <a:endParaRPr lang="en-US" sz="800" b="0" i="0" dirty="0">
                        <a:solidFill>
                          <a:schemeClr val="tx1"/>
                        </a:solidFill>
                        <a:latin typeface="+mj-lt"/>
                      </a:endParaRPr>
                    </a:p>
                  </a:txBody>
                  <a:tcPr marL="32707" marR="32707" marT="49061" marB="49061" anchor="ctr">
                    <a:lnL w="12700" cap="flat" cmpd="sng" algn="ctr">
                      <a:solidFill>
                        <a:srgbClr val="001B71"/>
                      </a:solidFill>
                      <a:prstDash val="solid"/>
                      <a:round/>
                      <a:headEnd type="none" w="med" len="med"/>
                      <a:tailEnd type="none" w="med" len="med"/>
                    </a:lnL>
                    <a:lnR w="12700" cap="flat" cmpd="sng" algn="ctr">
                      <a:solidFill>
                        <a:srgbClr val="1C3D74"/>
                      </a:solidFill>
                      <a:prstDash val="solid"/>
                      <a:round/>
                      <a:headEnd type="none" w="med" len="med"/>
                      <a:tailEnd type="none" w="med" len="med"/>
                    </a:lnR>
                    <a:lnT w="12700" cap="flat" cmpd="sng" algn="ctr">
                      <a:solidFill>
                        <a:srgbClr val="001B71"/>
                      </a:solidFill>
                      <a:prstDash val="solid"/>
                      <a:round/>
                      <a:headEnd type="none" w="med" len="med"/>
                      <a:tailEnd type="none" w="med" len="med"/>
                    </a:lnT>
                    <a:lnB w="12700" cap="flat" cmpd="sng" algn="ctr">
                      <a:solidFill>
                        <a:srgbClr val="001B7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b="0" i="0" dirty="0" err="1">
                          <a:solidFill>
                            <a:schemeClr val="tx1"/>
                          </a:solidFill>
                          <a:latin typeface="+mj-lt"/>
                        </a:rPr>
                        <a:t>xxxxxxxxxx</a:t>
                      </a:r>
                      <a:endParaRPr lang="en-US" sz="800" b="0" i="0" dirty="0">
                        <a:solidFill>
                          <a:schemeClr val="tx1"/>
                        </a:solidFill>
                        <a:latin typeface="+mj-lt"/>
                      </a:endParaRPr>
                    </a:p>
                  </a:txBody>
                  <a:tcPr marL="32707" marR="32707" marT="49061" marB="49061" anchor="ctr">
                    <a:lnL w="12700" cap="flat" cmpd="sng" algn="ctr">
                      <a:solidFill>
                        <a:srgbClr val="1C3D74"/>
                      </a:solidFill>
                      <a:prstDash val="solid"/>
                      <a:round/>
                      <a:headEnd type="none" w="med" len="med"/>
                      <a:tailEnd type="none" w="med" len="med"/>
                    </a:lnL>
                    <a:lnR w="12700" cap="flat" cmpd="sng" algn="ctr">
                      <a:solidFill>
                        <a:srgbClr val="1C3D74"/>
                      </a:solidFill>
                      <a:prstDash val="solid"/>
                      <a:round/>
                      <a:headEnd type="none" w="med" len="med"/>
                      <a:tailEnd type="none" w="med" len="med"/>
                    </a:lnR>
                    <a:lnT w="12700" cap="flat" cmpd="sng" algn="ctr">
                      <a:solidFill>
                        <a:srgbClr val="1C3D74"/>
                      </a:solidFill>
                      <a:prstDash val="solid"/>
                      <a:round/>
                      <a:headEnd type="none" w="med" len="med"/>
                      <a:tailEnd type="none" w="med" len="med"/>
                    </a:lnT>
                    <a:lnB w="12700" cap="flat" cmpd="sng" algn="ctr">
                      <a:solidFill>
                        <a:srgbClr val="1C3D74"/>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b="0" i="0" dirty="0" err="1">
                          <a:solidFill>
                            <a:schemeClr val="tx1"/>
                          </a:solidFill>
                          <a:latin typeface="+mj-lt"/>
                        </a:rPr>
                        <a:t>xxxxxxxxxx</a:t>
                      </a:r>
                      <a:endParaRPr lang="en-US" sz="800" b="0" i="0" dirty="0">
                        <a:solidFill>
                          <a:schemeClr val="tx1"/>
                        </a:solidFill>
                        <a:latin typeface="+mj-lt"/>
                      </a:endParaRPr>
                    </a:p>
                  </a:txBody>
                  <a:tcPr marL="32707" marR="32707" marT="49061" marB="49061" anchor="ctr">
                    <a:lnL w="12700" cap="flat" cmpd="sng" algn="ctr">
                      <a:solidFill>
                        <a:srgbClr val="1C3D74"/>
                      </a:solidFill>
                      <a:prstDash val="solid"/>
                      <a:round/>
                      <a:headEnd type="none" w="med" len="med"/>
                      <a:tailEnd type="none" w="med" len="med"/>
                    </a:lnL>
                    <a:lnR w="12700" cap="flat" cmpd="sng" algn="ctr">
                      <a:solidFill>
                        <a:srgbClr val="1C3D74"/>
                      </a:solidFill>
                      <a:prstDash val="solid"/>
                      <a:round/>
                      <a:headEnd type="none" w="med" len="med"/>
                      <a:tailEnd type="none" w="med" len="med"/>
                    </a:lnR>
                    <a:lnT w="12700" cap="flat" cmpd="sng" algn="ctr">
                      <a:solidFill>
                        <a:srgbClr val="1C3D74"/>
                      </a:solidFill>
                      <a:prstDash val="solid"/>
                      <a:round/>
                      <a:headEnd type="none" w="med" len="med"/>
                      <a:tailEnd type="none" w="med" len="med"/>
                    </a:lnT>
                    <a:lnB w="12700" cap="flat" cmpd="sng" algn="ctr">
                      <a:solidFill>
                        <a:srgbClr val="1C3D74"/>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b="0" i="0" dirty="0" err="1">
                          <a:solidFill>
                            <a:schemeClr val="tx1"/>
                          </a:solidFill>
                          <a:latin typeface="+mj-lt"/>
                        </a:rPr>
                        <a:t>xxxxxxxxxx</a:t>
                      </a:r>
                      <a:endParaRPr lang="en-US" sz="800" b="0" i="0" dirty="0">
                        <a:solidFill>
                          <a:schemeClr val="tx1"/>
                        </a:solidFill>
                        <a:latin typeface="+mj-lt"/>
                      </a:endParaRPr>
                    </a:p>
                  </a:txBody>
                  <a:tcPr marL="32707" marR="32707" marT="49061" marB="49061" anchor="ctr">
                    <a:lnL w="12700" cap="flat" cmpd="sng" algn="ctr">
                      <a:solidFill>
                        <a:srgbClr val="1C3D74"/>
                      </a:solidFill>
                      <a:prstDash val="solid"/>
                      <a:round/>
                      <a:headEnd type="none" w="med" len="med"/>
                      <a:tailEnd type="none" w="med" len="med"/>
                    </a:lnL>
                    <a:lnR w="12700" cap="flat" cmpd="sng" algn="ctr">
                      <a:solidFill>
                        <a:srgbClr val="1C3D74"/>
                      </a:solidFill>
                      <a:prstDash val="solid"/>
                      <a:round/>
                      <a:headEnd type="none" w="med" len="med"/>
                      <a:tailEnd type="none" w="med" len="med"/>
                    </a:lnR>
                    <a:lnT w="12700" cap="flat" cmpd="sng" algn="ctr">
                      <a:solidFill>
                        <a:srgbClr val="1C3D74"/>
                      </a:solidFill>
                      <a:prstDash val="solid"/>
                      <a:round/>
                      <a:headEnd type="none" w="med" len="med"/>
                      <a:tailEnd type="none" w="med" len="med"/>
                    </a:lnT>
                    <a:lnB w="12700" cap="flat" cmpd="sng" algn="ctr">
                      <a:solidFill>
                        <a:srgbClr val="1C3D74"/>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b="0" i="0" dirty="0" err="1">
                          <a:solidFill>
                            <a:schemeClr val="tx1"/>
                          </a:solidFill>
                          <a:latin typeface="+mj-lt"/>
                        </a:rPr>
                        <a:t>xxxxxxxxxx</a:t>
                      </a:r>
                      <a:endParaRPr lang="en-US" sz="800" b="0" i="0" dirty="0">
                        <a:solidFill>
                          <a:schemeClr val="tx1"/>
                        </a:solidFill>
                        <a:latin typeface="+mj-lt"/>
                      </a:endParaRPr>
                    </a:p>
                  </a:txBody>
                  <a:tcPr marL="32707" marR="32707" marT="49061" marB="49061" anchor="ctr">
                    <a:lnL w="12700" cap="flat" cmpd="sng" algn="ctr">
                      <a:solidFill>
                        <a:srgbClr val="1C3D74"/>
                      </a:solidFill>
                      <a:prstDash val="solid"/>
                      <a:round/>
                      <a:headEnd type="none" w="med" len="med"/>
                      <a:tailEnd type="none" w="med" len="med"/>
                    </a:lnL>
                    <a:lnR w="12700" cap="flat" cmpd="sng" algn="ctr">
                      <a:solidFill>
                        <a:srgbClr val="1C3D74"/>
                      </a:solidFill>
                      <a:prstDash val="solid"/>
                      <a:round/>
                      <a:headEnd type="none" w="med" len="med"/>
                      <a:tailEnd type="none" w="med" len="med"/>
                    </a:lnR>
                    <a:lnT w="12700" cap="flat" cmpd="sng" algn="ctr">
                      <a:solidFill>
                        <a:srgbClr val="1C3D74"/>
                      </a:solidFill>
                      <a:prstDash val="solid"/>
                      <a:round/>
                      <a:headEnd type="none" w="med" len="med"/>
                      <a:tailEnd type="none" w="med" len="med"/>
                    </a:lnT>
                    <a:lnB w="12700" cap="flat" cmpd="sng" algn="ctr">
                      <a:solidFill>
                        <a:srgbClr val="1C3D74"/>
                      </a:solidFill>
                      <a:prstDash val="solid"/>
                      <a:round/>
                      <a:headEnd type="none" w="med" len="med"/>
                      <a:tailEnd type="none" w="med" len="med"/>
                    </a:lnB>
                    <a:solidFill>
                      <a:schemeClr val="bg1"/>
                    </a:solidFill>
                  </a:tcPr>
                </a:tc>
                <a:tc>
                  <a:txBody>
                    <a:bodyPr/>
                    <a:lstStyle/>
                    <a:p>
                      <a:pPr algn="ctr"/>
                      <a:r>
                        <a:rPr lang="en-US" sz="800" b="0" i="0" dirty="0" err="1">
                          <a:solidFill>
                            <a:schemeClr val="tx1"/>
                          </a:solidFill>
                          <a:latin typeface="+mj-lt"/>
                        </a:rPr>
                        <a:t>xxxxxxxxxx</a:t>
                      </a:r>
                      <a:endParaRPr lang="en-US" sz="800" b="0" i="0" dirty="0">
                        <a:solidFill>
                          <a:schemeClr val="tx1"/>
                        </a:solidFill>
                        <a:latin typeface="+mj-lt"/>
                      </a:endParaRPr>
                    </a:p>
                  </a:txBody>
                  <a:tcPr marL="32707" marR="32707" marT="49061" marB="49061" anchor="ctr">
                    <a:lnL w="12700" cap="flat" cmpd="sng" algn="ctr">
                      <a:solidFill>
                        <a:srgbClr val="1C3D74"/>
                      </a:solidFill>
                      <a:prstDash val="solid"/>
                      <a:round/>
                      <a:headEnd type="none" w="med" len="med"/>
                      <a:tailEnd type="none" w="med" len="med"/>
                    </a:lnL>
                    <a:lnR w="12700" cap="flat" cmpd="sng" algn="ctr">
                      <a:solidFill>
                        <a:srgbClr val="1C3D74"/>
                      </a:solidFill>
                      <a:prstDash val="solid"/>
                      <a:round/>
                      <a:headEnd type="none" w="med" len="med"/>
                      <a:tailEnd type="none" w="med" len="med"/>
                    </a:lnR>
                    <a:lnT w="12700" cap="flat" cmpd="sng" algn="ctr">
                      <a:solidFill>
                        <a:srgbClr val="1C3D74"/>
                      </a:solidFill>
                      <a:prstDash val="solid"/>
                      <a:round/>
                      <a:headEnd type="none" w="med" len="med"/>
                      <a:tailEnd type="none" w="med" len="med"/>
                    </a:lnT>
                    <a:lnB w="12700" cap="flat" cmpd="sng" algn="ctr">
                      <a:solidFill>
                        <a:srgbClr val="1C3D74"/>
                      </a:solidFill>
                      <a:prstDash val="solid"/>
                      <a:round/>
                      <a:headEnd type="none" w="med" len="med"/>
                      <a:tailEnd type="none" w="med" len="med"/>
                    </a:lnB>
                    <a:solidFill>
                      <a:schemeClr val="bg1"/>
                    </a:solidFill>
                  </a:tcPr>
                </a:tc>
                <a:extLst>
                  <a:ext uri="{0D108BD9-81ED-4DB2-BD59-A6C34878D82A}">
                    <a16:rowId xmlns:a16="http://schemas.microsoft.com/office/drawing/2014/main" val="2157991891"/>
                  </a:ext>
                </a:extLst>
              </a:tr>
            </a:tbl>
          </a:graphicData>
        </a:graphic>
      </p:graphicFrame>
      <p:graphicFrame>
        <p:nvGraphicFramePr>
          <p:cNvPr id="6" name="Table 5">
            <a:extLst>
              <a:ext uri="{FF2B5EF4-FFF2-40B4-BE49-F238E27FC236}">
                <a16:creationId xmlns:a16="http://schemas.microsoft.com/office/drawing/2014/main" id="{485AC98B-3184-4158-8DB1-FD0896BAEA5C}"/>
              </a:ext>
            </a:extLst>
          </p:cNvPr>
          <p:cNvGraphicFramePr>
            <a:graphicFrameLocks noGrp="1"/>
          </p:cNvGraphicFramePr>
          <p:nvPr userDrawn="1">
            <p:extLst>
              <p:ext uri="{D42A27DB-BD31-4B8C-83A1-F6EECF244321}">
                <p14:modId xmlns:p14="http://schemas.microsoft.com/office/powerpoint/2010/main" val="2248348035"/>
              </p:ext>
            </p:extLst>
          </p:nvPr>
        </p:nvGraphicFramePr>
        <p:xfrm>
          <a:off x="287338" y="3153802"/>
          <a:ext cx="7137192" cy="1106344"/>
        </p:xfrm>
        <a:graphic>
          <a:graphicData uri="http://schemas.openxmlformats.org/drawingml/2006/table">
            <a:tbl>
              <a:tblPr firstRow="1" bandRow="1">
                <a:tableStyleId>{5C22544A-7EE6-4342-B048-85BDC9FD1C3A}</a:tableStyleId>
              </a:tblPr>
              <a:tblGrid>
                <a:gridCol w="1189532">
                  <a:extLst>
                    <a:ext uri="{9D8B030D-6E8A-4147-A177-3AD203B41FA5}">
                      <a16:colId xmlns:a16="http://schemas.microsoft.com/office/drawing/2014/main" val="3822116847"/>
                    </a:ext>
                  </a:extLst>
                </a:gridCol>
                <a:gridCol w="1189532">
                  <a:extLst>
                    <a:ext uri="{9D8B030D-6E8A-4147-A177-3AD203B41FA5}">
                      <a16:colId xmlns:a16="http://schemas.microsoft.com/office/drawing/2014/main" val="1796008628"/>
                    </a:ext>
                  </a:extLst>
                </a:gridCol>
                <a:gridCol w="1189532">
                  <a:extLst>
                    <a:ext uri="{9D8B030D-6E8A-4147-A177-3AD203B41FA5}">
                      <a16:colId xmlns:a16="http://schemas.microsoft.com/office/drawing/2014/main" val="3879958063"/>
                    </a:ext>
                  </a:extLst>
                </a:gridCol>
                <a:gridCol w="1189532">
                  <a:extLst>
                    <a:ext uri="{9D8B030D-6E8A-4147-A177-3AD203B41FA5}">
                      <a16:colId xmlns:a16="http://schemas.microsoft.com/office/drawing/2014/main" val="3650332254"/>
                    </a:ext>
                  </a:extLst>
                </a:gridCol>
                <a:gridCol w="1189532">
                  <a:extLst>
                    <a:ext uri="{9D8B030D-6E8A-4147-A177-3AD203B41FA5}">
                      <a16:colId xmlns:a16="http://schemas.microsoft.com/office/drawing/2014/main" val="3035283889"/>
                    </a:ext>
                  </a:extLst>
                </a:gridCol>
                <a:gridCol w="1189532">
                  <a:extLst>
                    <a:ext uri="{9D8B030D-6E8A-4147-A177-3AD203B41FA5}">
                      <a16:colId xmlns:a16="http://schemas.microsoft.com/office/drawing/2014/main" val="2593290401"/>
                    </a:ext>
                  </a:extLst>
                </a:gridCol>
              </a:tblGrid>
              <a:tr h="276586">
                <a:tc>
                  <a:txBody>
                    <a:bodyPr/>
                    <a:lstStyle/>
                    <a:p>
                      <a:pPr algn="ctr"/>
                      <a:r>
                        <a:rPr lang="en-US" sz="800" b="0" i="0" dirty="0">
                          <a:latin typeface="+mj-lt"/>
                        </a:rPr>
                        <a:t>XXXXXXXXXXXXX</a:t>
                      </a:r>
                    </a:p>
                  </a:txBody>
                  <a:tcPr marL="32707" marR="32707" marT="49061" marB="49061" anchor="ctr">
                    <a:lnL w="12700" cap="flat" cmpd="sng" algn="ctr">
                      <a:solidFill>
                        <a:srgbClr val="2DB8C5"/>
                      </a:solidFill>
                      <a:prstDash val="solid"/>
                      <a:round/>
                      <a:headEnd type="none" w="med" len="med"/>
                      <a:tailEnd type="none" w="med" len="med"/>
                    </a:lnL>
                    <a:lnR w="12700" cmpd="sng">
                      <a:noFill/>
                    </a:lnR>
                    <a:lnT w="12700" cap="flat" cmpd="sng" algn="ctr">
                      <a:solidFill>
                        <a:srgbClr val="2DB8C5"/>
                      </a:solidFill>
                      <a:prstDash val="solid"/>
                      <a:round/>
                      <a:headEnd type="none" w="med" len="med"/>
                      <a:tailEnd type="none" w="med" len="med"/>
                    </a:lnT>
                    <a:lnB w="12700" cap="flat" cmpd="sng" algn="ctr">
                      <a:solidFill>
                        <a:srgbClr val="2DB8C5"/>
                      </a:solidFill>
                      <a:prstDash val="solid"/>
                      <a:round/>
                      <a:headEnd type="none" w="med" len="med"/>
                      <a:tailEnd type="none" w="med" len="med"/>
                    </a:lnB>
                    <a:lnTlToBr w="12700" cmpd="sng">
                      <a:noFill/>
                      <a:prstDash val="solid"/>
                    </a:lnTlToBr>
                    <a:lnBlToTr w="12700" cmpd="sng">
                      <a:noFill/>
                      <a:prstDash val="solid"/>
                    </a:lnBlToTr>
                    <a:solidFill>
                      <a:srgbClr val="2DB8C5"/>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j-lt"/>
                          <a:ea typeface="+mn-ea"/>
                          <a:cs typeface="+mn-cs"/>
                        </a:rPr>
                        <a:t>XXXXXXXXXXXX</a:t>
                      </a:r>
                      <a:endParaRPr lang="en-US" sz="800" dirty="0">
                        <a:latin typeface="+mj-lt"/>
                      </a:endParaRPr>
                    </a:p>
                  </a:txBody>
                  <a:tcPr marL="32707" marR="32707" marT="49061" marB="49061" anchor="ctr">
                    <a:lnL w="12700" cmpd="sng">
                      <a:noFill/>
                    </a:lnL>
                    <a:lnR w="12700" cmpd="sng">
                      <a:noFill/>
                    </a:lnR>
                    <a:lnT w="12700" cap="flat" cmpd="sng" algn="ctr">
                      <a:solidFill>
                        <a:srgbClr val="2DB8C5"/>
                      </a:solidFill>
                      <a:prstDash val="solid"/>
                      <a:round/>
                      <a:headEnd type="none" w="med" len="med"/>
                      <a:tailEnd type="none" w="med" len="med"/>
                    </a:lnT>
                    <a:lnB w="12700" cap="flat" cmpd="sng" algn="ctr">
                      <a:solidFill>
                        <a:srgbClr val="2DB8C5"/>
                      </a:solidFill>
                      <a:prstDash val="solid"/>
                      <a:round/>
                      <a:headEnd type="none" w="med" len="med"/>
                      <a:tailEnd type="none" w="med" len="med"/>
                    </a:lnB>
                    <a:lnTlToBr w="12700" cmpd="sng">
                      <a:noFill/>
                      <a:prstDash val="solid"/>
                    </a:lnTlToBr>
                    <a:lnBlToTr w="12700" cmpd="sng">
                      <a:noFill/>
                      <a:prstDash val="solid"/>
                    </a:lnBlToTr>
                    <a:solidFill>
                      <a:srgbClr val="2DB8C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j-lt"/>
                          <a:ea typeface="+mn-ea"/>
                          <a:cs typeface="+mn-cs"/>
                        </a:rPr>
                        <a:t>XXXXXXXXXXXXX</a:t>
                      </a:r>
                      <a:endParaRPr kumimoji="0" lang="en-US" sz="800" b="1" i="0" u="none" strike="noStrike" kern="1200" cap="none" spc="0" normalizeH="0" baseline="0" noProof="0" dirty="0">
                        <a:ln>
                          <a:noFill/>
                        </a:ln>
                        <a:solidFill>
                          <a:prstClr val="white"/>
                        </a:solidFill>
                        <a:effectLst/>
                        <a:uLnTx/>
                        <a:uFillTx/>
                        <a:latin typeface="+mj-lt"/>
                        <a:ea typeface="+mn-ea"/>
                        <a:cs typeface="+mn-cs"/>
                      </a:endParaRPr>
                    </a:p>
                  </a:txBody>
                  <a:tcPr marL="32707" marR="32707" marT="49061" marB="49061" anchor="ctr">
                    <a:lnL w="12700" cmpd="sng">
                      <a:noFill/>
                    </a:lnL>
                    <a:lnR w="12700" cmpd="sng">
                      <a:noFill/>
                    </a:lnR>
                    <a:lnT w="12700" cap="flat" cmpd="sng" algn="ctr">
                      <a:solidFill>
                        <a:srgbClr val="2DB8C5"/>
                      </a:solidFill>
                      <a:prstDash val="solid"/>
                      <a:round/>
                      <a:headEnd type="none" w="med" len="med"/>
                      <a:tailEnd type="none" w="med" len="med"/>
                    </a:lnT>
                    <a:lnB w="12700" cap="flat" cmpd="sng" algn="ctr">
                      <a:solidFill>
                        <a:srgbClr val="2DB8C5"/>
                      </a:solidFill>
                      <a:prstDash val="solid"/>
                      <a:round/>
                      <a:headEnd type="none" w="med" len="med"/>
                      <a:tailEnd type="none" w="med" len="med"/>
                    </a:lnB>
                    <a:lnTlToBr w="12700" cmpd="sng">
                      <a:noFill/>
                      <a:prstDash val="solid"/>
                    </a:lnTlToBr>
                    <a:lnBlToTr w="12700" cmpd="sng">
                      <a:noFill/>
                      <a:prstDash val="solid"/>
                    </a:lnBlToTr>
                    <a:solidFill>
                      <a:srgbClr val="2DB8C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j-lt"/>
                          <a:ea typeface="+mn-ea"/>
                          <a:cs typeface="+mn-cs"/>
                        </a:rPr>
                        <a:t>XXXXXXXXXXXXX</a:t>
                      </a:r>
                      <a:endParaRPr kumimoji="0" lang="en-US" sz="800" b="1" i="0" u="none" strike="noStrike" kern="1200" cap="none" spc="0" normalizeH="0" baseline="0" noProof="0" dirty="0">
                        <a:ln>
                          <a:noFill/>
                        </a:ln>
                        <a:solidFill>
                          <a:prstClr val="white"/>
                        </a:solidFill>
                        <a:effectLst/>
                        <a:uLnTx/>
                        <a:uFillTx/>
                        <a:latin typeface="+mj-lt"/>
                        <a:ea typeface="+mn-ea"/>
                        <a:cs typeface="+mn-cs"/>
                      </a:endParaRPr>
                    </a:p>
                  </a:txBody>
                  <a:tcPr marL="32707" marR="32707" marT="49061" marB="49061" anchor="ctr">
                    <a:lnL w="12700" cmpd="sng">
                      <a:noFill/>
                    </a:lnL>
                    <a:lnR w="12700" cmpd="sng">
                      <a:noFill/>
                    </a:lnR>
                    <a:lnT w="12700" cap="flat" cmpd="sng" algn="ctr">
                      <a:solidFill>
                        <a:srgbClr val="2DB8C5"/>
                      </a:solidFill>
                      <a:prstDash val="solid"/>
                      <a:round/>
                      <a:headEnd type="none" w="med" len="med"/>
                      <a:tailEnd type="none" w="med" len="med"/>
                    </a:lnT>
                    <a:lnB w="12700" cap="flat" cmpd="sng" algn="ctr">
                      <a:solidFill>
                        <a:srgbClr val="2DB8C5"/>
                      </a:solidFill>
                      <a:prstDash val="solid"/>
                      <a:round/>
                      <a:headEnd type="none" w="med" len="med"/>
                      <a:tailEnd type="none" w="med" len="med"/>
                    </a:lnB>
                    <a:lnTlToBr w="12700" cmpd="sng">
                      <a:noFill/>
                      <a:prstDash val="solid"/>
                    </a:lnTlToBr>
                    <a:lnBlToTr w="12700" cmpd="sng">
                      <a:noFill/>
                      <a:prstDash val="solid"/>
                    </a:lnBlToTr>
                    <a:solidFill>
                      <a:srgbClr val="2DB8C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j-lt"/>
                          <a:ea typeface="+mn-ea"/>
                          <a:cs typeface="+mn-cs"/>
                        </a:rPr>
                        <a:t>XXXXXXXXXXXXX</a:t>
                      </a:r>
                      <a:endParaRPr kumimoji="0" lang="en-US" sz="800" b="1" i="0" u="none" strike="noStrike" kern="1200" cap="none" spc="0" normalizeH="0" baseline="0" noProof="0" dirty="0">
                        <a:ln>
                          <a:noFill/>
                        </a:ln>
                        <a:solidFill>
                          <a:prstClr val="white"/>
                        </a:solidFill>
                        <a:effectLst/>
                        <a:uLnTx/>
                        <a:uFillTx/>
                        <a:latin typeface="+mj-lt"/>
                        <a:ea typeface="+mn-ea"/>
                        <a:cs typeface="+mn-cs"/>
                      </a:endParaRPr>
                    </a:p>
                  </a:txBody>
                  <a:tcPr marL="32707" marR="32707" marT="49061" marB="49061" anchor="ctr">
                    <a:lnL w="12700" cmpd="sng">
                      <a:noFill/>
                    </a:lnL>
                    <a:lnR w="12700" cmpd="sng">
                      <a:noFill/>
                    </a:lnR>
                    <a:lnT w="12700" cap="flat" cmpd="sng" algn="ctr">
                      <a:solidFill>
                        <a:srgbClr val="2DB8C5"/>
                      </a:solidFill>
                      <a:prstDash val="solid"/>
                      <a:round/>
                      <a:headEnd type="none" w="med" len="med"/>
                      <a:tailEnd type="none" w="med" len="med"/>
                    </a:lnT>
                    <a:lnB w="12700" cap="flat" cmpd="sng" algn="ctr">
                      <a:solidFill>
                        <a:srgbClr val="2DB8C5"/>
                      </a:solidFill>
                      <a:prstDash val="solid"/>
                      <a:round/>
                      <a:headEnd type="none" w="med" len="med"/>
                      <a:tailEnd type="none" w="med" len="med"/>
                    </a:lnB>
                    <a:lnTlToBr w="12700" cmpd="sng">
                      <a:noFill/>
                      <a:prstDash val="solid"/>
                    </a:lnTlToBr>
                    <a:lnBlToTr w="12700" cmpd="sng">
                      <a:noFill/>
                      <a:prstDash val="solid"/>
                    </a:lnBlToTr>
                    <a:solidFill>
                      <a:srgbClr val="2DB8C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dirty="0">
                          <a:ln>
                            <a:noFill/>
                          </a:ln>
                          <a:solidFill>
                            <a:prstClr val="white"/>
                          </a:solidFill>
                          <a:effectLst/>
                          <a:uLnTx/>
                          <a:uFillTx/>
                          <a:latin typeface="+mj-lt"/>
                          <a:ea typeface="+mn-ea"/>
                          <a:cs typeface="+mn-cs"/>
                        </a:rPr>
                        <a:t>XXXXXXXXXXXXX</a:t>
                      </a:r>
                      <a:endParaRPr kumimoji="0" lang="en-US" sz="800" b="1" i="0" u="none" strike="noStrike" kern="1200" cap="none" spc="0" normalizeH="0" baseline="0" noProof="0" dirty="0">
                        <a:ln>
                          <a:noFill/>
                        </a:ln>
                        <a:solidFill>
                          <a:prstClr val="white"/>
                        </a:solidFill>
                        <a:effectLst/>
                        <a:uLnTx/>
                        <a:uFillTx/>
                        <a:latin typeface="+mj-lt"/>
                        <a:ea typeface="+mn-ea"/>
                        <a:cs typeface="+mn-cs"/>
                      </a:endParaRPr>
                    </a:p>
                  </a:txBody>
                  <a:tcPr marL="32707" marR="32707" marT="49061" marB="49061" anchor="ctr">
                    <a:lnL w="12700" cmpd="sng">
                      <a:noFill/>
                    </a:lnL>
                    <a:lnR w="12700" cap="flat" cmpd="sng" algn="ctr">
                      <a:solidFill>
                        <a:srgbClr val="2DB8C5"/>
                      </a:solidFill>
                      <a:prstDash val="solid"/>
                      <a:round/>
                      <a:headEnd type="none" w="med" len="med"/>
                      <a:tailEnd type="none" w="med" len="med"/>
                    </a:lnR>
                    <a:lnT w="12700" cap="flat" cmpd="sng" algn="ctr">
                      <a:solidFill>
                        <a:srgbClr val="2DB8C5"/>
                      </a:solidFill>
                      <a:prstDash val="solid"/>
                      <a:round/>
                      <a:headEnd type="none" w="med" len="med"/>
                      <a:tailEnd type="none" w="med" len="med"/>
                    </a:lnT>
                    <a:lnB w="12700" cap="flat" cmpd="sng" algn="ctr">
                      <a:solidFill>
                        <a:srgbClr val="2DB8C5"/>
                      </a:solidFill>
                      <a:prstDash val="solid"/>
                      <a:round/>
                      <a:headEnd type="none" w="med" len="med"/>
                      <a:tailEnd type="none" w="med" len="med"/>
                    </a:lnB>
                    <a:lnTlToBr w="12700" cmpd="sng">
                      <a:noFill/>
                      <a:prstDash val="solid"/>
                    </a:lnTlToBr>
                    <a:lnBlToTr w="12700" cmpd="sng">
                      <a:noFill/>
                      <a:prstDash val="solid"/>
                    </a:lnBlToTr>
                    <a:solidFill>
                      <a:srgbClr val="2DB8C5"/>
                    </a:solidFill>
                  </a:tcPr>
                </a:tc>
                <a:extLst>
                  <a:ext uri="{0D108BD9-81ED-4DB2-BD59-A6C34878D82A}">
                    <a16:rowId xmlns:a16="http://schemas.microsoft.com/office/drawing/2014/main" val="1577180098"/>
                  </a:ext>
                </a:extLst>
              </a:tr>
              <a:tr h="276586">
                <a:tc>
                  <a:txBody>
                    <a:bodyPr/>
                    <a:lstStyle/>
                    <a:p>
                      <a:pPr algn="ctr"/>
                      <a:r>
                        <a:rPr lang="en-US" sz="800" b="0" i="0" dirty="0" err="1">
                          <a:solidFill>
                            <a:schemeClr val="tx1"/>
                          </a:solidFill>
                          <a:latin typeface="+mj-lt"/>
                        </a:rPr>
                        <a:t>xxxxxxxxxx</a:t>
                      </a:r>
                      <a:endParaRPr lang="en-US" sz="800" b="0" i="0" dirty="0">
                        <a:solidFill>
                          <a:schemeClr val="tx1"/>
                        </a:solidFill>
                        <a:latin typeface="+mj-lt"/>
                      </a:endParaRPr>
                    </a:p>
                  </a:txBody>
                  <a:tcPr marL="32707" marR="32707" marT="49061" marB="49061" anchor="ctr">
                    <a:lnL w="12700" cap="flat" cmpd="sng" algn="ctr">
                      <a:solidFill>
                        <a:srgbClr val="2DB8C5"/>
                      </a:solidFill>
                      <a:prstDash val="solid"/>
                      <a:round/>
                      <a:headEnd type="none" w="med" len="med"/>
                      <a:tailEnd type="none" w="med" len="med"/>
                    </a:lnL>
                    <a:lnR w="12700" cap="flat" cmpd="sng" algn="ctr">
                      <a:solidFill>
                        <a:srgbClr val="2DB8C5"/>
                      </a:solidFill>
                      <a:prstDash val="solid"/>
                      <a:round/>
                      <a:headEnd type="none" w="med" len="med"/>
                      <a:tailEnd type="none" w="med" len="med"/>
                    </a:lnR>
                    <a:lnT w="12700" cap="flat" cmpd="sng" algn="ctr">
                      <a:solidFill>
                        <a:srgbClr val="2DB8C5"/>
                      </a:solidFill>
                      <a:prstDash val="solid"/>
                      <a:round/>
                      <a:headEnd type="none" w="med" len="med"/>
                      <a:tailEnd type="none" w="med" len="med"/>
                    </a:lnT>
                    <a:lnB w="12700" cap="flat" cmpd="sng" algn="ctr">
                      <a:solidFill>
                        <a:srgbClr val="2DB8C5"/>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b="0" i="0" dirty="0" err="1">
                          <a:solidFill>
                            <a:schemeClr val="tx1"/>
                          </a:solidFill>
                          <a:latin typeface="+mj-lt"/>
                        </a:rPr>
                        <a:t>xxxxxxxxxx</a:t>
                      </a:r>
                      <a:endParaRPr lang="en-US" sz="800" b="0" i="0" dirty="0">
                        <a:solidFill>
                          <a:schemeClr val="tx1"/>
                        </a:solidFill>
                        <a:latin typeface="+mj-lt"/>
                      </a:endParaRPr>
                    </a:p>
                  </a:txBody>
                  <a:tcPr marL="32707" marR="32707" marT="49061" marB="49061" anchor="ctr">
                    <a:lnL w="12700" cap="flat" cmpd="sng" algn="ctr">
                      <a:solidFill>
                        <a:srgbClr val="2DB8C5"/>
                      </a:solidFill>
                      <a:prstDash val="solid"/>
                      <a:round/>
                      <a:headEnd type="none" w="med" len="med"/>
                      <a:tailEnd type="none" w="med" len="med"/>
                    </a:lnL>
                    <a:lnR w="12700" cap="flat" cmpd="sng" algn="ctr">
                      <a:solidFill>
                        <a:srgbClr val="2DB8C5"/>
                      </a:solidFill>
                      <a:prstDash val="solid"/>
                      <a:round/>
                      <a:headEnd type="none" w="med" len="med"/>
                      <a:tailEnd type="none" w="med" len="med"/>
                    </a:lnR>
                    <a:lnT w="12700" cap="flat" cmpd="sng" algn="ctr">
                      <a:solidFill>
                        <a:srgbClr val="2DB8C5"/>
                      </a:solidFill>
                      <a:prstDash val="solid"/>
                      <a:round/>
                      <a:headEnd type="none" w="med" len="med"/>
                      <a:tailEnd type="none" w="med" len="med"/>
                    </a:lnT>
                    <a:lnB w="12700" cap="flat" cmpd="sng" algn="ctr">
                      <a:solidFill>
                        <a:srgbClr val="2DB8C5"/>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b="0" i="0" dirty="0" err="1">
                          <a:solidFill>
                            <a:schemeClr val="tx1"/>
                          </a:solidFill>
                          <a:latin typeface="+mj-lt"/>
                        </a:rPr>
                        <a:t>xxxxxxxxxx</a:t>
                      </a:r>
                      <a:endParaRPr lang="en-US" sz="800" b="0" i="0" dirty="0">
                        <a:solidFill>
                          <a:schemeClr val="tx1"/>
                        </a:solidFill>
                        <a:latin typeface="+mj-lt"/>
                      </a:endParaRPr>
                    </a:p>
                  </a:txBody>
                  <a:tcPr marL="32707" marR="32707" marT="49061" marB="49061" anchor="ctr">
                    <a:lnL w="12700" cap="flat" cmpd="sng" algn="ctr">
                      <a:solidFill>
                        <a:srgbClr val="2DB8C5"/>
                      </a:solidFill>
                      <a:prstDash val="solid"/>
                      <a:round/>
                      <a:headEnd type="none" w="med" len="med"/>
                      <a:tailEnd type="none" w="med" len="med"/>
                    </a:lnL>
                    <a:lnR w="12700" cap="flat" cmpd="sng" algn="ctr">
                      <a:solidFill>
                        <a:srgbClr val="2DB8C5"/>
                      </a:solidFill>
                      <a:prstDash val="solid"/>
                      <a:round/>
                      <a:headEnd type="none" w="med" len="med"/>
                      <a:tailEnd type="none" w="med" len="med"/>
                    </a:lnR>
                    <a:lnT w="12700" cap="flat" cmpd="sng" algn="ctr">
                      <a:solidFill>
                        <a:srgbClr val="2DB8C5"/>
                      </a:solidFill>
                      <a:prstDash val="solid"/>
                      <a:round/>
                      <a:headEnd type="none" w="med" len="med"/>
                      <a:tailEnd type="none" w="med" len="med"/>
                    </a:lnT>
                    <a:lnB w="12700" cap="flat" cmpd="sng" algn="ctr">
                      <a:solidFill>
                        <a:srgbClr val="2DB8C5"/>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b="0" i="0" dirty="0" err="1">
                          <a:solidFill>
                            <a:schemeClr val="tx1"/>
                          </a:solidFill>
                          <a:latin typeface="+mj-lt"/>
                        </a:rPr>
                        <a:t>xxxxxxxxxx</a:t>
                      </a:r>
                      <a:endParaRPr lang="en-US" sz="800" b="0" i="0" dirty="0">
                        <a:solidFill>
                          <a:schemeClr val="tx1"/>
                        </a:solidFill>
                        <a:latin typeface="+mj-lt"/>
                      </a:endParaRPr>
                    </a:p>
                  </a:txBody>
                  <a:tcPr marL="32707" marR="32707" marT="49061" marB="49061" anchor="ctr">
                    <a:lnL w="12700" cap="flat" cmpd="sng" algn="ctr">
                      <a:solidFill>
                        <a:srgbClr val="2DB8C5"/>
                      </a:solidFill>
                      <a:prstDash val="solid"/>
                      <a:round/>
                      <a:headEnd type="none" w="med" len="med"/>
                      <a:tailEnd type="none" w="med" len="med"/>
                    </a:lnL>
                    <a:lnR w="12700" cap="flat" cmpd="sng" algn="ctr">
                      <a:solidFill>
                        <a:srgbClr val="2DB8C5"/>
                      </a:solidFill>
                      <a:prstDash val="solid"/>
                      <a:round/>
                      <a:headEnd type="none" w="med" len="med"/>
                      <a:tailEnd type="none" w="med" len="med"/>
                    </a:lnR>
                    <a:lnT w="12700" cap="flat" cmpd="sng" algn="ctr">
                      <a:solidFill>
                        <a:srgbClr val="2DB8C5"/>
                      </a:solidFill>
                      <a:prstDash val="solid"/>
                      <a:round/>
                      <a:headEnd type="none" w="med" len="med"/>
                      <a:tailEnd type="none" w="med" len="med"/>
                    </a:lnT>
                    <a:lnB w="12700" cap="flat" cmpd="sng" algn="ctr">
                      <a:solidFill>
                        <a:srgbClr val="2DB8C5"/>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b="0" i="0" dirty="0" err="1">
                          <a:solidFill>
                            <a:schemeClr val="tx1"/>
                          </a:solidFill>
                          <a:latin typeface="+mj-lt"/>
                        </a:rPr>
                        <a:t>xxxxxxxxxx</a:t>
                      </a:r>
                      <a:endParaRPr lang="en-US" sz="800" b="0" i="0" dirty="0">
                        <a:solidFill>
                          <a:schemeClr val="tx1"/>
                        </a:solidFill>
                        <a:latin typeface="+mj-lt"/>
                      </a:endParaRPr>
                    </a:p>
                  </a:txBody>
                  <a:tcPr marL="32707" marR="32707" marT="49061" marB="49061" anchor="ctr">
                    <a:lnL w="12700" cap="flat" cmpd="sng" algn="ctr">
                      <a:solidFill>
                        <a:srgbClr val="2DB8C5"/>
                      </a:solidFill>
                      <a:prstDash val="solid"/>
                      <a:round/>
                      <a:headEnd type="none" w="med" len="med"/>
                      <a:tailEnd type="none" w="med" len="med"/>
                    </a:lnL>
                    <a:lnR w="12700" cap="flat" cmpd="sng" algn="ctr">
                      <a:solidFill>
                        <a:srgbClr val="2DB8C5"/>
                      </a:solidFill>
                      <a:prstDash val="solid"/>
                      <a:round/>
                      <a:headEnd type="none" w="med" len="med"/>
                      <a:tailEnd type="none" w="med" len="med"/>
                    </a:lnR>
                    <a:lnT w="12700" cap="flat" cmpd="sng" algn="ctr">
                      <a:solidFill>
                        <a:srgbClr val="2DB8C5"/>
                      </a:solidFill>
                      <a:prstDash val="solid"/>
                      <a:round/>
                      <a:headEnd type="none" w="med" len="med"/>
                      <a:tailEnd type="none" w="med" len="med"/>
                    </a:lnT>
                    <a:lnB w="12700" cap="flat" cmpd="sng" algn="ctr">
                      <a:solidFill>
                        <a:srgbClr val="2DB8C5"/>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b="0" i="0" dirty="0" err="1">
                          <a:solidFill>
                            <a:schemeClr val="tx1"/>
                          </a:solidFill>
                          <a:latin typeface="+mj-lt"/>
                        </a:rPr>
                        <a:t>xxxxxxxxxx</a:t>
                      </a:r>
                      <a:endParaRPr lang="en-US" sz="800" b="0" i="0" dirty="0">
                        <a:solidFill>
                          <a:schemeClr val="tx1"/>
                        </a:solidFill>
                        <a:latin typeface="+mj-lt"/>
                      </a:endParaRPr>
                    </a:p>
                  </a:txBody>
                  <a:tcPr marL="32707" marR="32707" marT="49061" marB="49061" anchor="ctr">
                    <a:lnL w="12700" cap="flat" cmpd="sng" algn="ctr">
                      <a:solidFill>
                        <a:srgbClr val="2DB8C5"/>
                      </a:solidFill>
                      <a:prstDash val="solid"/>
                      <a:round/>
                      <a:headEnd type="none" w="med" len="med"/>
                      <a:tailEnd type="none" w="med" len="med"/>
                    </a:lnL>
                    <a:lnR w="12700" cap="flat" cmpd="sng" algn="ctr">
                      <a:solidFill>
                        <a:srgbClr val="2DB8C5"/>
                      </a:solidFill>
                      <a:prstDash val="solid"/>
                      <a:round/>
                      <a:headEnd type="none" w="med" len="med"/>
                      <a:tailEnd type="none" w="med" len="med"/>
                    </a:lnR>
                    <a:lnT w="12700" cap="flat" cmpd="sng" algn="ctr">
                      <a:solidFill>
                        <a:srgbClr val="2DB8C5"/>
                      </a:solidFill>
                      <a:prstDash val="solid"/>
                      <a:round/>
                      <a:headEnd type="none" w="med" len="med"/>
                      <a:tailEnd type="none" w="med" len="med"/>
                    </a:lnT>
                    <a:lnB w="12700" cap="flat" cmpd="sng" algn="ctr">
                      <a:solidFill>
                        <a:srgbClr val="2DB8C5"/>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55196"/>
                  </a:ext>
                </a:extLst>
              </a:tr>
              <a:tr h="27658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b="0" i="0" dirty="0" err="1">
                          <a:solidFill>
                            <a:schemeClr val="tx1"/>
                          </a:solidFill>
                          <a:latin typeface="+mj-lt"/>
                        </a:rPr>
                        <a:t>xxxxxxxxxx</a:t>
                      </a:r>
                      <a:endParaRPr lang="en-US" sz="800" b="0" i="0" dirty="0">
                        <a:solidFill>
                          <a:schemeClr val="tx1"/>
                        </a:solidFill>
                        <a:latin typeface="+mj-lt"/>
                      </a:endParaRPr>
                    </a:p>
                  </a:txBody>
                  <a:tcPr marL="32707" marR="32707" marT="49061" marB="49061" anchor="ctr">
                    <a:lnL w="12700" cap="flat" cmpd="sng" algn="ctr">
                      <a:solidFill>
                        <a:srgbClr val="2DB8C5"/>
                      </a:solidFill>
                      <a:prstDash val="solid"/>
                      <a:round/>
                      <a:headEnd type="none" w="med" len="med"/>
                      <a:tailEnd type="none" w="med" len="med"/>
                    </a:lnL>
                    <a:lnR w="12700" cap="flat" cmpd="sng" algn="ctr">
                      <a:solidFill>
                        <a:srgbClr val="2DB8C5"/>
                      </a:solidFill>
                      <a:prstDash val="solid"/>
                      <a:round/>
                      <a:headEnd type="none" w="med" len="med"/>
                      <a:tailEnd type="none" w="med" len="med"/>
                    </a:lnR>
                    <a:lnT w="12700" cap="flat" cmpd="sng" algn="ctr">
                      <a:solidFill>
                        <a:srgbClr val="2DB8C5"/>
                      </a:solidFill>
                      <a:prstDash val="solid"/>
                      <a:round/>
                      <a:headEnd type="none" w="med" len="med"/>
                      <a:tailEnd type="none" w="med" len="med"/>
                    </a:lnT>
                    <a:lnB w="12700" cap="flat" cmpd="sng" algn="ctr">
                      <a:solidFill>
                        <a:srgbClr val="2DB8C5"/>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b="0" i="0" dirty="0" err="1">
                          <a:solidFill>
                            <a:schemeClr val="tx1"/>
                          </a:solidFill>
                          <a:latin typeface="+mj-lt"/>
                        </a:rPr>
                        <a:t>xxxxxxxxxx</a:t>
                      </a:r>
                      <a:endParaRPr lang="en-US" sz="800" b="0" i="0" dirty="0">
                        <a:solidFill>
                          <a:schemeClr val="tx1"/>
                        </a:solidFill>
                        <a:latin typeface="+mj-lt"/>
                      </a:endParaRPr>
                    </a:p>
                  </a:txBody>
                  <a:tcPr marL="32707" marR="32707" marT="49061" marB="49061" anchor="ctr">
                    <a:lnL w="12700" cap="flat" cmpd="sng" algn="ctr">
                      <a:solidFill>
                        <a:srgbClr val="2DB8C5"/>
                      </a:solidFill>
                      <a:prstDash val="solid"/>
                      <a:round/>
                      <a:headEnd type="none" w="med" len="med"/>
                      <a:tailEnd type="none" w="med" len="med"/>
                    </a:lnL>
                    <a:lnR w="12700" cap="flat" cmpd="sng" algn="ctr">
                      <a:solidFill>
                        <a:srgbClr val="2DB8C5"/>
                      </a:solidFill>
                      <a:prstDash val="solid"/>
                      <a:round/>
                      <a:headEnd type="none" w="med" len="med"/>
                      <a:tailEnd type="none" w="med" len="med"/>
                    </a:lnR>
                    <a:lnT w="12700" cap="flat" cmpd="sng" algn="ctr">
                      <a:solidFill>
                        <a:srgbClr val="2DB8C5"/>
                      </a:solidFill>
                      <a:prstDash val="solid"/>
                      <a:round/>
                      <a:headEnd type="none" w="med" len="med"/>
                      <a:tailEnd type="none" w="med" len="med"/>
                    </a:lnT>
                    <a:lnB w="12700" cap="flat" cmpd="sng" algn="ctr">
                      <a:solidFill>
                        <a:srgbClr val="2DB8C5"/>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b="0" i="0" dirty="0" err="1">
                          <a:solidFill>
                            <a:schemeClr val="tx1"/>
                          </a:solidFill>
                          <a:latin typeface="+mj-lt"/>
                        </a:rPr>
                        <a:t>xxxxxxxxxx</a:t>
                      </a:r>
                      <a:endParaRPr lang="en-US" sz="800" b="0" i="0" dirty="0">
                        <a:solidFill>
                          <a:schemeClr val="tx1"/>
                        </a:solidFill>
                        <a:latin typeface="+mj-lt"/>
                      </a:endParaRPr>
                    </a:p>
                  </a:txBody>
                  <a:tcPr marL="32707" marR="32707" marT="49061" marB="49061" anchor="ctr">
                    <a:lnL w="12700" cap="flat" cmpd="sng" algn="ctr">
                      <a:solidFill>
                        <a:srgbClr val="2DB8C5"/>
                      </a:solidFill>
                      <a:prstDash val="solid"/>
                      <a:round/>
                      <a:headEnd type="none" w="med" len="med"/>
                      <a:tailEnd type="none" w="med" len="med"/>
                    </a:lnL>
                    <a:lnR w="12700" cap="flat" cmpd="sng" algn="ctr">
                      <a:solidFill>
                        <a:srgbClr val="2DB8C5"/>
                      </a:solidFill>
                      <a:prstDash val="solid"/>
                      <a:round/>
                      <a:headEnd type="none" w="med" len="med"/>
                      <a:tailEnd type="none" w="med" len="med"/>
                    </a:lnR>
                    <a:lnT w="12700" cap="flat" cmpd="sng" algn="ctr">
                      <a:solidFill>
                        <a:srgbClr val="2DB8C5"/>
                      </a:solidFill>
                      <a:prstDash val="solid"/>
                      <a:round/>
                      <a:headEnd type="none" w="med" len="med"/>
                      <a:tailEnd type="none" w="med" len="med"/>
                    </a:lnT>
                    <a:lnB w="12700" cap="flat" cmpd="sng" algn="ctr">
                      <a:solidFill>
                        <a:srgbClr val="2DB8C5"/>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b="0" i="0" dirty="0" err="1">
                          <a:solidFill>
                            <a:schemeClr val="tx1"/>
                          </a:solidFill>
                          <a:latin typeface="+mj-lt"/>
                        </a:rPr>
                        <a:t>xxxxxxxxxx</a:t>
                      </a:r>
                      <a:endParaRPr lang="en-US" sz="800" b="0" i="0" dirty="0">
                        <a:solidFill>
                          <a:schemeClr val="tx1"/>
                        </a:solidFill>
                        <a:latin typeface="+mj-lt"/>
                      </a:endParaRPr>
                    </a:p>
                  </a:txBody>
                  <a:tcPr marL="32707" marR="32707" marT="49061" marB="49061" anchor="ctr">
                    <a:lnL w="12700" cap="flat" cmpd="sng" algn="ctr">
                      <a:solidFill>
                        <a:srgbClr val="2DB8C5"/>
                      </a:solidFill>
                      <a:prstDash val="solid"/>
                      <a:round/>
                      <a:headEnd type="none" w="med" len="med"/>
                      <a:tailEnd type="none" w="med" len="med"/>
                    </a:lnL>
                    <a:lnR w="12700" cap="flat" cmpd="sng" algn="ctr">
                      <a:solidFill>
                        <a:srgbClr val="2DB8C5"/>
                      </a:solidFill>
                      <a:prstDash val="solid"/>
                      <a:round/>
                      <a:headEnd type="none" w="med" len="med"/>
                      <a:tailEnd type="none" w="med" len="med"/>
                    </a:lnR>
                    <a:lnT w="12700" cap="flat" cmpd="sng" algn="ctr">
                      <a:solidFill>
                        <a:srgbClr val="2DB8C5"/>
                      </a:solidFill>
                      <a:prstDash val="solid"/>
                      <a:round/>
                      <a:headEnd type="none" w="med" len="med"/>
                      <a:tailEnd type="none" w="med" len="med"/>
                    </a:lnT>
                    <a:lnB w="12700" cap="flat" cmpd="sng" algn="ctr">
                      <a:solidFill>
                        <a:srgbClr val="2DB8C5"/>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b="0" i="0" dirty="0" err="1">
                          <a:solidFill>
                            <a:schemeClr val="tx1"/>
                          </a:solidFill>
                          <a:latin typeface="+mj-lt"/>
                        </a:rPr>
                        <a:t>xxxxxxxxxx</a:t>
                      </a:r>
                      <a:endParaRPr lang="en-US" sz="800" b="0" i="0" dirty="0">
                        <a:solidFill>
                          <a:schemeClr val="tx1"/>
                        </a:solidFill>
                        <a:latin typeface="+mj-lt"/>
                      </a:endParaRPr>
                    </a:p>
                  </a:txBody>
                  <a:tcPr marL="32707" marR="32707" marT="49061" marB="49061" anchor="ctr">
                    <a:lnL w="12700" cap="flat" cmpd="sng" algn="ctr">
                      <a:solidFill>
                        <a:srgbClr val="2DB8C5"/>
                      </a:solidFill>
                      <a:prstDash val="solid"/>
                      <a:round/>
                      <a:headEnd type="none" w="med" len="med"/>
                      <a:tailEnd type="none" w="med" len="med"/>
                    </a:lnL>
                    <a:lnR w="12700" cap="flat" cmpd="sng" algn="ctr">
                      <a:solidFill>
                        <a:srgbClr val="2DB8C5"/>
                      </a:solidFill>
                      <a:prstDash val="solid"/>
                      <a:round/>
                      <a:headEnd type="none" w="med" len="med"/>
                      <a:tailEnd type="none" w="med" len="med"/>
                    </a:lnR>
                    <a:lnT w="12700" cap="flat" cmpd="sng" algn="ctr">
                      <a:solidFill>
                        <a:srgbClr val="2DB8C5"/>
                      </a:solidFill>
                      <a:prstDash val="solid"/>
                      <a:round/>
                      <a:headEnd type="none" w="med" len="med"/>
                      <a:tailEnd type="none" w="med" len="med"/>
                    </a:lnT>
                    <a:lnB w="12700" cap="flat" cmpd="sng" algn="ctr">
                      <a:solidFill>
                        <a:srgbClr val="2DB8C5"/>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b="0" i="0" dirty="0" err="1">
                          <a:solidFill>
                            <a:schemeClr val="tx1"/>
                          </a:solidFill>
                          <a:latin typeface="+mj-lt"/>
                        </a:rPr>
                        <a:t>xxxxxxxxxx</a:t>
                      </a:r>
                      <a:endParaRPr lang="en-US" sz="800" b="0" i="0" dirty="0">
                        <a:solidFill>
                          <a:schemeClr val="tx1"/>
                        </a:solidFill>
                        <a:latin typeface="+mj-lt"/>
                      </a:endParaRPr>
                    </a:p>
                  </a:txBody>
                  <a:tcPr marL="32707" marR="32707" marT="49061" marB="49061" anchor="ctr">
                    <a:lnL w="12700" cap="flat" cmpd="sng" algn="ctr">
                      <a:solidFill>
                        <a:srgbClr val="2DB8C5"/>
                      </a:solidFill>
                      <a:prstDash val="solid"/>
                      <a:round/>
                      <a:headEnd type="none" w="med" len="med"/>
                      <a:tailEnd type="none" w="med" len="med"/>
                    </a:lnL>
                    <a:lnR w="12700" cap="flat" cmpd="sng" algn="ctr">
                      <a:solidFill>
                        <a:srgbClr val="2DB8C5"/>
                      </a:solidFill>
                      <a:prstDash val="solid"/>
                      <a:round/>
                      <a:headEnd type="none" w="med" len="med"/>
                      <a:tailEnd type="none" w="med" len="med"/>
                    </a:lnR>
                    <a:lnT w="12700" cap="flat" cmpd="sng" algn="ctr">
                      <a:solidFill>
                        <a:srgbClr val="2DB8C5"/>
                      </a:solidFill>
                      <a:prstDash val="solid"/>
                      <a:round/>
                      <a:headEnd type="none" w="med" len="med"/>
                      <a:tailEnd type="none" w="med" len="med"/>
                    </a:lnT>
                    <a:lnB w="12700" cap="flat" cmpd="sng" algn="ctr">
                      <a:solidFill>
                        <a:srgbClr val="2DB8C5"/>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77887121"/>
                  </a:ext>
                </a:extLst>
              </a:tr>
              <a:tr h="27658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b="0" i="0" dirty="0" err="1">
                          <a:solidFill>
                            <a:schemeClr val="tx1"/>
                          </a:solidFill>
                          <a:latin typeface="+mj-lt"/>
                        </a:rPr>
                        <a:t>xxxxxxxxxx</a:t>
                      </a:r>
                      <a:endParaRPr lang="en-US" sz="800" b="0" i="0" dirty="0">
                        <a:solidFill>
                          <a:schemeClr val="tx1"/>
                        </a:solidFill>
                        <a:latin typeface="+mj-lt"/>
                      </a:endParaRPr>
                    </a:p>
                  </a:txBody>
                  <a:tcPr marL="32707" marR="32707" marT="49061" marB="49061" anchor="ctr">
                    <a:lnL w="12700" cap="flat" cmpd="sng" algn="ctr">
                      <a:solidFill>
                        <a:srgbClr val="2DB8C5"/>
                      </a:solidFill>
                      <a:prstDash val="solid"/>
                      <a:round/>
                      <a:headEnd type="none" w="med" len="med"/>
                      <a:tailEnd type="none" w="med" len="med"/>
                    </a:lnL>
                    <a:lnR w="12700" cap="flat" cmpd="sng" algn="ctr">
                      <a:solidFill>
                        <a:srgbClr val="2DB8C5"/>
                      </a:solidFill>
                      <a:prstDash val="solid"/>
                      <a:round/>
                      <a:headEnd type="none" w="med" len="med"/>
                      <a:tailEnd type="none" w="med" len="med"/>
                    </a:lnR>
                    <a:lnT w="12700" cap="flat" cmpd="sng" algn="ctr">
                      <a:solidFill>
                        <a:srgbClr val="2DB8C5"/>
                      </a:solidFill>
                      <a:prstDash val="solid"/>
                      <a:round/>
                      <a:headEnd type="none" w="med" len="med"/>
                      <a:tailEnd type="none" w="med" len="med"/>
                    </a:lnT>
                    <a:lnB w="12700" cap="flat" cmpd="sng" algn="ctr">
                      <a:solidFill>
                        <a:srgbClr val="2DB8C5"/>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b="0" i="0" dirty="0" err="1">
                          <a:solidFill>
                            <a:schemeClr val="tx1"/>
                          </a:solidFill>
                          <a:latin typeface="+mj-lt"/>
                        </a:rPr>
                        <a:t>xxxxxxxxxx</a:t>
                      </a:r>
                      <a:endParaRPr lang="en-US" sz="800" b="0" i="0" dirty="0">
                        <a:solidFill>
                          <a:schemeClr val="tx1"/>
                        </a:solidFill>
                        <a:latin typeface="+mj-lt"/>
                      </a:endParaRPr>
                    </a:p>
                  </a:txBody>
                  <a:tcPr marL="32707" marR="32707" marT="49061" marB="49061" anchor="ctr">
                    <a:lnL w="12700" cap="flat" cmpd="sng" algn="ctr">
                      <a:solidFill>
                        <a:srgbClr val="2DB8C5"/>
                      </a:solidFill>
                      <a:prstDash val="solid"/>
                      <a:round/>
                      <a:headEnd type="none" w="med" len="med"/>
                      <a:tailEnd type="none" w="med" len="med"/>
                    </a:lnL>
                    <a:lnR w="12700" cap="flat" cmpd="sng" algn="ctr">
                      <a:solidFill>
                        <a:srgbClr val="2DB8C5"/>
                      </a:solidFill>
                      <a:prstDash val="solid"/>
                      <a:round/>
                      <a:headEnd type="none" w="med" len="med"/>
                      <a:tailEnd type="none" w="med" len="med"/>
                    </a:lnR>
                    <a:lnT w="12700" cap="flat" cmpd="sng" algn="ctr">
                      <a:solidFill>
                        <a:srgbClr val="2DB8C5"/>
                      </a:solidFill>
                      <a:prstDash val="solid"/>
                      <a:round/>
                      <a:headEnd type="none" w="med" len="med"/>
                      <a:tailEnd type="none" w="med" len="med"/>
                    </a:lnT>
                    <a:lnB w="12700" cap="flat" cmpd="sng" algn="ctr">
                      <a:solidFill>
                        <a:srgbClr val="2DB8C5"/>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b="0" i="0" dirty="0" err="1">
                          <a:solidFill>
                            <a:schemeClr val="tx1"/>
                          </a:solidFill>
                          <a:latin typeface="+mj-lt"/>
                        </a:rPr>
                        <a:t>xxxxxxxxxx</a:t>
                      </a:r>
                      <a:endParaRPr lang="en-US" sz="800" b="0" i="0" dirty="0">
                        <a:solidFill>
                          <a:schemeClr val="tx1"/>
                        </a:solidFill>
                        <a:latin typeface="+mj-lt"/>
                      </a:endParaRPr>
                    </a:p>
                  </a:txBody>
                  <a:tcPr marL="32707" marR="32707" marT="49061" marB="49061" anchor="ctr">
                    <a:lnL w="12700" cap="flat" cmpd="sng" algn="ctr">
                      <a:solidFill>
                        <a:srgbClr val="2DB8C5"/>
                      </a:solidFill>
                      <a:prstDash val="solid"/>
                      <a:round/>
                      <a:headEnd type="none" w="med" len="med"/>
                      <a:tailEnd type="none" w="med" len="med"/>
                    </a:lnL>
                    <a:lnR w="12700" cap="flat" cmpd="sng" algn="ctr">
                      <a:solidFill>
                        <a:srgbClr val="2DB8C5"/>
                      </a:solidFill>
                      <a:prstDash val="solid"/>
                      <a:round/>
                      <a:headEnd type="none" w="med" len="med"/>
                      <a:tailEnd type="none" w="med" len="med"/>
                    </a:lnR>
                    <a:lnT w="12700" cap="flat" cmpd="sng" algn="ctr">
                      <a:solidFill>
                        <a:srgbClr val="2DB8C5"/>
                      </a:solidFill>
                      <a:prstDash val="solid"/>
                      <a:round/>
                      <a:headEnd type="none" w="med" len="med"/>
                      <a:tailEnd type="none" w="med" len="med"/>
                    </a:lnT>
                    <a:lnB w="12700" cap="flat" cmpd="sng" algn="ctr">
                      <a:solidFill>
                        <a:srgbClr val="2DB8C5"/>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b="0" i="0" dirty="0" err="1">
                          <a:solidFill>
                            <a:schemeClr val="tx1"/>
                          </a:solidFill>
                          <a:latin typeface="+mj-lt"/>
                        </a:rPr>
                        <a:t>xxxxxxxxxx</a:t>
                      </a:r>
                      <a:endParaRPr lang="en-US" sz="800" b="0" i="0" dirty="0">
                        <a:solidFill>
                          <a:schemeClr val="tx1"/>
                        </a:solidFill>
                        <a:latin typeface="+mj-lt"/>
                      </a:endParaRPr>
                    </a:p>
                  </a:txBody>
                  <a:tcPr marL="32707" marR="32707" marT="49061" marB="49061" anchor="ctr">
                    <a:lnL w="12700" cap="flat" cmpd="sng" algn="ctr">
                      <a:solidFill>
                        <a:srgbClr val="2DB8C5"/>
                      </a:solidFill>
                      <a:prstDash val="solid"/>
                      <a:round/>
                      <a:headEnd type="none" w="med" len="med"/>
                      <a:tailEnd type="none" w="med" len="med"/>
                    </a:lnL>
                    <a:lnR w="12700" cap="flat" cmpd="sng" algn="ctr">
                      <a:solidFill>
                        <a:srgbClr val="2DB8C5"/>
                      </a:solidFill>
                      <a:prstDash val="solid"/>
                      <a:round/>
                      <a:headEnd type="none" w="med" len="med"/>
                      <a:tailEnd type="none" w="med" len="med"/>
                    </a:lnR>
                    <a:lnT w="12700" cap="flat" cmpd="sng" algn="ctr">
                      <a:solidFill>
                        <a:srgbClr val="2DB8C5"/>
                      </a:solidFill>
                      <a:prstDash val="solid"/>
                      <a:round/>
                      <a:headEnd type="none" w="med" len="med"/>
                      <a:tailEnd type="none" w="med" len="med"/>
                    </a:lnT>
                    <a:lnB w="12700" cap="flat" cmpd="sng" algn="ctr">
                      <a:solidFill>
                        <a:srgbClr val="2DB8C5"/>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800" b="0" i="0" dirty="0" err="1">
                          <a:solidFill>
                            <a:schemeClr val="tx1"/>
                          </a:solidFill>
                          <a:latin typeface="+mj-lt"/>
                        </a:rPr>
                        <a:t>xxxxxxxxxx</a:t>
                      </a:r>
                      <a:endParaRPr lang="en-US" sz="800" b="0" i="0" dirty="0">
                        <a:solidFill>
                          <a:schemeClr val="tx1"/>
                        </a:solidFill>
                        <a:latin typeface="+mj-lt"/>
                      </a:endParaRPr>
                    </a:p>
                  </a:txBody>
                  <a:tcPr marL="32707" marR="32707" marT="49061" marB="49061" anchor="ctr">
                    <a:lnL w="12700" cap="flat" cmpd="sng" algn="ctr">
                      <a:solidFill>
                        <a:srgbClr val="2DB8C5"/>
                      </a:solidFill>
                      <a:prstDash val="solid"/>
                      <a:round/>
                      <a:headEnd type="none" w="med" len="med"/>
                      <a:tailEnd type="none" w="med" len="med"/>
                    </a:lnL>
                    <a:lnR w="12700" cap="flat" cmpd="sng" algn="ctr">
                      <a:solidFill>
                        <a:srgbClr val="2DB8C5"/>
                      </a:solidFill>
                      <a:prstDash val="solid"/>
                      <a:round/>
                      <a:headEnd type="none" w="med" len="med"/>
                      <a:tailEnd type="none" w="med" len="med"/>
                    </a:lnR>
                    <a:lnT w="12700" cap="flat" cmpd="sng" algn="ctr">
                      <a:solidFill>
                        <a:srgbClr val="2DB8C5"/>
                      </a:solidFill>
                      <a:prstDash val="solid"/>
                      <a:round/>
                      <a:headEnd type="none" w="med" len="med"/>
                      <a:tailEnd type="none" w="med" len="med"/>
                    </a:lnT>
                    <a:lnB w="12700" cap="flat" cmpd="sng" algn="ctr">
                      <a:solidFill>
                        <a:srgbClr val="2DB8C5"/>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800" b="0" i="0" dirty="0" err="1">
                          <a:solidFill>
                            <a:schemeClr val="tx1"/>
                          </a:solidFill>
                          <a:latin typeface="+mj-lt"/>
                        </a:rPr>
                        <a:t>xxxxxxxxxx</a:t>
                      </a:r>
                      <a:endParaRPr lang="en-US" sz="800" b="0" i="0" dirty="0">
                        <a:solidFill>
                          <a:schemeClr val="tx1"/>
                        </a:solidFill>
                        <a:latin typeface="+mj-lt"/>
                      </a:endParaRPr>
                    </a:p>
                  </a:txBody>
                  <a:tcPr marL="32707" marR="32707" marT="49061" marB="49061" anchor="ctr">
                    <a:lnL w="12700" cap="flat" cmpd="sng" algn="ctr">
                      <a:solidFill>
                        <a:srgbClr val="2DB8C5"/>
                      </a:solidFill>
                      <a:prstDash val="solid"/>
                      <a:round/>
                      <a:headEnd type="none" w="med" len="med"/>
                      <a:tailEnd type="none" w="med" len="med"/>
                    </a:lnL>
                    <a:lnR w="12700" cap="flat" cmpd="sng" algn="ctr">
                      <a:solidFill>
                        <a:srgbClr val="2DB8C5"/>
                      </a:solidFill>
                      <a:prstDash val="solid"/>
                      <a:round/>
                      <a:headEnd type="none" w="med" len="med"/>
                      <a:tailEnd type="none" w="med" len="med"/>
                    </a:lnR>
                    <a:lnT w="12700" cap="flat" cmpd="sng" algn="ctr">
                      <a:solidFill>
                        <a:srgbClr val="2DB8C5"/>
                      </a:solidFill>
                      <a:prstDash val="solid"/>
                      <a:round/>
                      <a:headEnd type="none" w="med" len="med"/>
                      <a:tailEnd type="none" w="med" len="med"/>
                    </a:lnT>
                    <a:lnB w="12700" cap="flat" cmpd="sng" algn="ctr">
                      <a:solidFill>
                        <a:srgbClr val="2DB8C5"/>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57991891"/>
                  </a:ext>
                </a:extLst>
              </a:tr>
            </a:tbl>
          </a:graphicData>
        </a:graphic>
      </p:graphicFrame>
      <p:sp>
        <p:nvSpPr>
          <p:cNvPr id="10" name="Content Placeholder 2"/>
          <p:cNvSpPr>
            <a:spLocks noGrp="1"/>
          </p:cNvSpPr>
          <p:nvPr>
            <p:ph sz="quarter" idx="10" hasCustomPrompt="1"/>
          </p:nvPr>
        </p:nvSpPr>
        <p:spPr>
          <a:xfrm>
            <a:off x="186596" y="262396"/>
            <a:ext cx="8672097" cy="1036377"/>
          </a:xfrm>
          <a:prstGeom prst="rect">
            <a:avLst/>
          </a:prstGeom>
        </p:spPr>
        <p:txBody>
          <a:bodyPr/>
          <a:lstStyle>
            <a:lvl1pPr marL="0" indent="0">
              <a:buNone/>
              <a:defRPr sz="2500" b="1">
                <a:solidFill>
                  <a:srgbClr val="1C3D74"/>
                </a:solidFill>
                <a:latin typeface="Arial" panose="020B0604020202020204" pitchFamily="34" charset="0"/>
                <a:cs typeface="Arial" panose="020B0604020202020204" pitchFamily="34" charset="0"/>
              </a:defRPr>
            </a:lvl1pPr>
          </a:lstStyle>
          <a:p>
            <a:r>
              <a:rPr lang="en-US" dirty="0"/>
              <a:t>Click to edit slide title (up to 2 lines) – </a:t>
            </a:r>
            <a:br>
              <a:rPr lang="en-US" dirty="0"/>
            </a:br>
            <a:r>
              <a:rPr lang="en-US" dirty="0"/>
              <a:t>Arial Bold 25pt title</a:t>
            </a:r>
          </a:p>
        </p:txBody>
      </p:sp>
      <p:sp>
        <p:nvSpPr>
          <p:cNvPr id="7" name="Text Placeholder 2">
            <a:extLst>
              <a:ext uri="{FF2B5EF4-FFF2-40B4-BE49-F238E27FC236}">
                <a16:creationId xmlns:a16="http://schemas.microsoft.com/office/drawing/2014/main" id="{3ABA65EC-BE67-47F1-855B-E0BFD2EA8CE3}"/>
              </a:ext>
            </a:extLst>
          </p:cNvPr>
          <p:cNvSpPr>
            <a:spLocks noGrp="1"/>
          </p:cNvSpPr>
          <p:nvPr>
            <p:ph type="body" sz="quarter" idx="13" hasCustomPrompt="1"/>
          </p:nvPr>
        </p:nvSpPr>
        <p:spPr>
          <a:xfrm>
            <a:off x="186596" y="1311275"/>
            <a:ext cx="8672097" cy="2952750"/>
          </a:xfrm>
          <a:prstGeom prst="rect">
            <a:avLst/>
          </a:prstGeom>
        </p:spPr>
        <p:txBody>
          <a:bodyPr/>
          <a:lstStyle>
            <a:lvl1pPr marL="285750" indent="-285750">
              <a:buFont typeface="Arial" panose="020B0604020202020204" pitchFamily="34" charset="0"/>
              <a:buChar char="•"/>
              <a:defRPr sz="1400">
                <a:solidFill>
                  <a:srgbClr val="1C3D74"/>
                </a:solidFill>
                <a:latin typeface="+mj-lt"/>
              </a:defRPr>
            </a:lvl1pPr>
            <a:lvl2pPr>
              <a:buFont typeface="Arial" panose="020B0604020202020204" pitchFamily="34" charset="0"/>
              <a:buChar char="-"/>
              <a:defRPr sz="1400">
                <a:solidFill>
                  <a:srgbClr val="1C3D74"/>
                </a:solidFill>
                <a:latin typeface="+mj-lt"/>
              </a:defRPr>
            </a:lvl2pPr>
            <a:lvl3pPr>
              <a:defRPr>
                <a:solidFill>
                  <a:srgbClr val="1C3D74"/>
                </a:solidFill>
                <a:latin typeface="+mj-lt"/>
              </a:defRPr>
            </a:lvl3pPr>
            <a:lvl4pPr>
              <a:defRPr>
                <a:solidFill>
                  <a:srgbClr val="1C3D74"/>
                </a:solidFill>
                <a:latin typeface="+mj-lt"/>
              </a:defRPr>
            </a:lvl4pPr>
            <a:lvl5pPr>
              <a:defRPr>
                <a:solidFill>
                  <a:srgbClr val="1C3D74"/>
                </a:solidFill>
                <a:latin typeface="+mj-lt"/>
              </a:defRPr>
            </a:lvl5pPr>
          </a:lstStyle>
          <a:p>
            <a:pPr marL="0" indent="0">
              <a:buNone/>
            </a:pPr>
            <a:r>
              <a:rPr lang="en-US" dirty="0"/>
              <a:t>Click to edit Master title style – Arial Regular 14pt</a:t>
            </a:r>
          </a:p>
        </p:txBody>
      </p:sp>
    </p:spTree>
    <p:extLst>
      <p:ext uri="{BB962C8B-B14F-4D97-AF65-F5344CB8AC3E}">
        <p14:creationId xmlns:p14="http://schemas.microsoft.com/office/powerpoint/2010/main" val="383357029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End slide_Logo">
    <p:bg>
      <p:bgPr>
        <a:solidFill>
          <a:srgbClr val="1C3D74"/>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0F016AB-50EC-D145-8FEE-4F74E8E3B1D6}"/>
              </a:ext>
            </a:extLst>
          </p:cNvPr>
          <p:cNvPicPr>
            <a:picLocks noChangeAspect="1"/>
          </p:cNvPicPr>
          <p:nvPr userDrawn="1"/>
        </p:nvPicPr>
        <p:blipFill>
          <a:blip r:embed="rId2"/>
          <a:stretch>
            <a:fillRect/>
          </a:stretch>
        </p:blipFill>
        <p:spPr>
          <a:xfrm>
            <a:off x="2126986" y="3228967"/>
            <a:ext cx="4335556" cy="1158812"/>
          </a:xfrm>
          <a:prstGeom prst="rect">
            <a:avLst/>
          </a:prstGeom>
        </p:spPr>
      </p:pic>
      <p:sp>
        <p:nvSpPr>
          <p:cNvPr id="2" name="TextBox 1">
            <a:extLst>
              <a:ext uri="{FF2B5EF4-FFF2-40B4-BE49-F238E27FC236}">
                <a16:creationId xmlns:a16="http://schemas.microsoft.com/office/drawing/2014/main" id="{AF811C00-D549-464E-ADFA-3C1836754071}"/>
              </a:ext>
            </a:extLst>
          </p:cNvPr>
          <p:cNvSpPr txBox="1"/>
          <p:nvPr userDrawn="1"/>
        </p:nvSpPr>
        <p:spPr>
          <a:xfrm>
            <a:off x="3282511" y="1820461"/>
            <a:ext cx="2770419" cy="646331"/>
          </a:xfrm>
          <a:prstGeom prst="rect">
            <a:avLst/>
          </a:prstGeom>
          <a:noFill/>
        </p:spPr>
        <p:txBody>
          <a:bodyPr wrap="square" rtlCol="0">
            <a:spAutoFit/>
          </a:bodyPr>
          <a:lstStyle/>
          <a:p>
            <a:pPr algn="l"/>
            <a:r>
              <a:rPr lang="en-GB" sz="3600" b="1" dirty="0">
                <a:solidFill>
                  <a:schemeClr val="bg1"/>
                </a:solidFill>
                <a:latin typeface="Arial" panose="020B0604020202020204" pitchFamily="34" charset="0"/>
                <a:cs typeface="Arial" panose="020B0604020202020204" pitchFamily="34" charset="0"/>
              </a:rPr>
              <a:t>Thank you</a:t>
            </a:r>
          </a:p>
        </p:txBody>
      </p:sp>
    </p:spTree>
    <p:extLst>
      <p:ext uri="{BB962C8B-B14F-4D97-AF65-F5344CB8AC3E}">
        <p14:creationId xmlns:p14="http://schemas.microsoft.com/office/powerpoint/2010/main" val="226359276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End slide_Logo">
    <p:bg>
      <p:bgPr>
        <a:solidFill>
          <a:srgbClr val="1C3D74"/>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0F016AB-50EC-D145-8FEE-4F74E8E3B1D6}"/>
              </a:ext>
            </a:extLst>
          </p:cNvPr>
          <p:cNvPicPr>
            <a:picLocks noChangeAspect="1"/>
          </p:cNvPicPr>
          <p:nvPr userDrawn="1"/>
        </p:nvPicPr>
        <p:blipFill>
          <a:blip r:embed="rId2"/>
          <a:stretch>
            <a:fillRect/>
          </a:stretch>
        </p:blipFill>
        <p:spPr>
          <a:xfrm>
            <a:off x="2126986" y="1954745"/>
            <a:ext cx="4335556" cy="1158812"/>
          </a:xfrm>
          <a:prstGeom prst="rect">
            <a:avLst/>
          </a:prstGeom>
        </p:spPr>
      </p:pic>
    </p:spTree>
    <p:extLst>
      <p:ext uri="{BB962C8B-B14F-4D97-AF65-F5344CB8AC3E}">
        <p14:creationId xmlns:p14="http://schemas.microsoft.com/office/powerpoint/2010/main" val="42936928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8_Custom Layout">
    <p:bg>
      <p:bgPr>
        <a:gradFill flip="none" rotWithShape="1">
          <a:gsLst>
            <a:gs pos="74000">
              <a:srgbClr val="10746A"/>
            </a:gs>
            <a:gs pos="18000">
              <a:srgbClr val="0096E3">
                <a:lumMod val="90000"/>
                <a:lumOff val="10000"/>
              </a:srgb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 name="Content Placeholder 2"/>
          <p:cNvSpPr>
            <a:spLocks noGrp="1"/>
          </p:cNvSpPr>
          <p:nvPr>
            <p:ph sz="quarter" idx="10" hasCustomPrompt="1"/>
          </p:nvPr>
        </p:nvSpPr>
        <p:spPr>
          <a:xfrm>
            <a:off x="943599" y="1751595"/>
            <a:ext cx="7870825" cy="1171575"/>
          </a:xfrm>
          <a:prstGeom prst="rect">
            <a:avLst/>
          </a:prstGeom>
        </p:spPr>
        <p:txBody>
          <a:bodyPr/>
          <a:lstStyle>
            <a:lvl1pPr marL="0" indent="0">
              <a:buNone/>
              <a:defRPr sz="4000" b="1">
                <a:solidFill>
                  <a:schemeClr val="bg1"/>
                </a:solidFill>
                <a:latin typeface="Arial" panose="020B0604020202020204" pitchFamily="34" charset="0"/>
                <a:cs typeface="Arial" panose="020B0604020202020204" pitchFamily="34" charset="0"/>
              </a:defRPr>
            </a:lvl1pPr>
          </a:lstStyle>
          <a:p>
            <a:r>
              <a:rPr lang="en-US" dirty="0"/>
              <a:t>Title page – </a:t>
            </a:r>
            <a:br>
              <a:rPr lang="en-US" dirty="0"/>
            </a:br>
            <a:r>
              <a:rPr lang="en-US" dirty="0"/>
              <a:t>Arial Bold 40pt</a:t>
            </a:r>
          </a:p>
        </p:txBody>
      </p:sp>
      <p:sp>
        <p:nvSpPr>
          <p:cNvPr id="5" name="Content Placeholder 2"/>
          <p:cNvSpPr>
            <a:spLocks noGrp="1"/>
          </p:cNvSpPr>
          <p:nvPr>
            <p:ph sz="quarter" idx="11" hasCustomPrompt="1"/>
          </p:nvPr>
        </p:nvSpPr>
        <p:spPr>
          <a:xfrm>
            <a:off x="943598" y="2973637"/>
            <a:ext cx="7870825" cy="1171575"/>
          </a:xfrm>
          <a:prstGeom prst="rect">
            <a:avLst/>
          </a:prstGeom>
        </p:spPr>
        <p:txBody>
          <a:bodyPr/>
          <a:lstStyle>
            <a:lvl1pPr marL="0" indent="0">
              <a:buNone/>
              <a:defRPr sz="2000" b="0">
                <a:solidFill>
                  <a:schemeClr val="bg1"/>
                </a:solidFill>
                <a:latin typeface="Arial" panose="020B0604020202020204" pitchFamily="34" charset="0"/>
                <a:cs typeface="Arial" panose="020B0604020202020204" pitchFamily="34" charset="0"/>
              </a:defRPr>
            </a:lvl1pPr>
          </a:lstStyle>
          <a:p>
            <a:r>
              <a:rPr lang="en-US" dirty="0"/>
              <a:t>Insert sub-heading / date</a:t>
            </a:r>
          </a:p>
        </p:txBody>
      </p:sp>
    </p:spTree>
    <p:extLst>
      <p:ext uri="{BB962C8B-B14F-4D97-AF65-F5344CB8AC3E}">
        <p14:creationId xmlns:p14="http://schemas.microsoft.com/office/powerpoint/2010/main" val="31936945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9_Custom Layout">
    <p:bg>
      <p:bgPr>
        <a:gradFill flip="none" rotWithShape="1">
          <a:gsLst>
            <a:gs pos="0">
              <a:srgbClr val="73B82B">
                <a:lumMod val="88000"/>
                <a:lumOff val="12000"/>
              </a:srgbClr>
            </a:gs>
            <a:gs pos="97312">
              <a:srgbClr val="10746A"/>
            </a:gs>
            <a:gs pos="59000">
              <a:srgbClr val="10746A">
                <a:lumMod val="94000"/>
                <a:lumOff val="6000"/>
              </a:srgbClr>
            </a:gs>
          </a:gsLst>
          <a:lin ang="1200000" scaled="0"/>
          <a:tileRect/>
        </a:gradFill>
        <a:effectLst/>
      </p:bgPr>
    </p:bg>
    <p:spTree>
      <p:nvGrpSpPr>
        <p:cNvPr id="1" name=""/>
        <p:cNvGrpSpPr/>
        <p:nvPr/>
      </p:nvGrpSpPr>
      <p:grpSpPr>
        <a:xfrm>
          <a:off x="0" y="0"/>
          <a:ext cx="0" cy="0"/>
          <a:chOff x="0" y="0"/>
          <a:chExt cx="0" cy="0"/>
        </a:xfrm>
      </p:grpSpPr>
      <p:sp>
        <p:nvSpPr>
          <p:cNvPr id="4" name="Content Placeholder 2"/>
          <p:cNvSpPr>
            <a:spLocks noGrp="1"/>
          </p:cNvSpPr>
          <p:nvPr>
            <p:ph sz="quarter" idx="10" hasCustomPrompt="1"/>
          </p:nvPr>
        </p:nvSpPr>
        <p:spPr>
          <a:xfrm>
            <a:off x="943599" y="1751595"/>
            <a:ext cx="7870825" cy="1171575"/>
          </a:xfrm>
          <a:prstGeom prst="rect">
            <a:avLst/>
          </a:prstGeom>
        </p:spPr>
        <p:txBody>
          <a:bodyPr/>
          <a:lstStyle>
            <a:lvl1pPr marL="0" indent="0">
              <a:buNone/>
              <a:defRPr sz="4000" b="1">
                <a:solidFill>
                  <a:schemeClr val="bg1"/>
                </a:solidFill>
                <a:latin typeface="Arial" panose="020B0604020202020204" pitchFamily="34" charset="0"/>
                <a:cs typeface="Arial" panose="020B0604020202020204" pitchFamily="34" charset="0"/>
              </a:defRPr>
            </a:lvl1pPr>
          </a:lstStyle>
          <a:p>
            <a:r>
              <a:rPr lang="en-US" dirty="0"/>
              <a:t>Title page – </a:t>
            </a:r>
            <a:br>
              <a:rPr lang="en-US" dirty="0"/>
            </a:br>
            <a:r>
              <a:rPr lang="en-US" dirty="0"/>
              <a:t>Arial Bold 40pt</a:t>
            </a:r>
          </a:p>
        </p:txBody>
      </p:sp>
      <p:sp>
        <p:nvSpPr>
          <p:cNvPr id="5" name="Content Placeholder 2"/>
          <p:cNvSpPr>
            <a:spLocks noGrp="1"/>
          </p:cNvSpPr>
          <p:nvPr>
            <p:ph sz="quarter" idx="11" hasCustomPrompt="1"/>
          </p:nvPr>
        </p:nvSpPr>
        <p:spPr>
          <a:xfrm>
            <a:off x="943598" y="2973637"/>
            <a:ext cx="7870825" cy="1171575"/>
          </a:xfrm>
          <a:prstGeom prst="rect">
            <a:avLst/>
          </a:prstGeom>
        </p:spPr>
        <p:txBody>
          <a:bodyPr/>
          <a:lstStyle>
            <a:lvl1pPr marL="0" indent="0">
              <a:buNone/>
              <a:defRPr sz="2000" b="0">
                <a:solidFill>
                  <a:schemeClr val="bg1"/>
                </a:solidFill>
                <a:latin typeface="Arial" panose="020B0604020202020204" pitchFamily="34" charset="0"/>
                <a:cs typeface="Arial" panose="020B0604020202020204" pitchFamily="34" charset="0"/>
              </a:defRPr>
            </a:lvl1pPr>
          </a:lstStyle>
          <a:p>
            <a:r>
              <a:rPr lang="en-US" dirty="0"/>
              <a:t>Insert sub-heading / date</a:t>
            </a:r>
          </a:p>
        </p:txBody>
      </p:sp>
    </p:spTree>
    <p:extLst>
      <p:ext uri="{BB962C8B-B14F-4D97-AF65-F5344CB8AC3E}">
        <p14:creationId xmlns:p14="http://schemas.microsoft.com/office/powerpoint/2010/main" val="16607723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0_Custom Layout">
    <p:bg>
      <p:bgPr>
        <a:gradFill>
          <a:gsLst>
            <a:gs pos="0">
              <a:srgbClr val="73B82B">
                <a:lumMod val="88000"/>
                <a:lumOff val="12000"/>
              </a:srgbClr>
            </a:gs>
            <a:gs pos="69000">
              <a:srgbClr val="2DB8C5"/>
            </a:gs>
          </a:gsLst>
          <a:lin ang="0" scaled="0"/>
        </a:gradFill>
        <a:effectLst/>
      </p:bgPr>
    </p:bg>
    <p:spTree>
      <p:nvGrpSpPr>
        <p:cNvPr id="1" name=""/>
        <p:cNvGrpSpPr/>
        <p:nvPr/>
      </p:nvGrpSpPr>
      <p:grpSpPr>
        <a:xfrm>
          <a:off x="0" y="0"/>
          <a:ext cx="0" cy="0"/>
          <a:chOff x="0" y="0"/>
          <a:chExt cx="0" cy="0"/>
        </a:xfrm>
      </p:grpSpPr>
      <p:sp>
        <p:nvSpPr>
          <p:cNvPr id="4" name="Content Placeholder 2"/>
          <p:cNvSpPr>
            <a:spLocks noGrp="1"/>
          </p:cNvSpPr>
          <p:nvPr>
            <p:ph sz="quarter" idx="10" hasCustomPrompt="1"/>
          </p:nvPr>
        </p:nvSpPr>
        <p:spPr>
          <a:xfrm>
            <a:off x="943599" y="1751595"/>
            <a:ext cx="7870825" cy="1171575"/>
          </a:xfrm>
          <a:prstGeom prst="rect">
            <a:avLst/>
          </a:prstGeom>
        </p:spPr>
        <p:txBody>
          <a:bodyPr/>
          <a:lstStyle>
            <a:lvl1pPr marL="0" indent="0">
              <a:buNone/>
              <a:defRPr sz="4000" b="1">
                <a:solidFill>
                  <a:schemeClr val="bg1"/>
                </a:solidFill>
                <a:latin typeface="Arial" panose="020B0604020202020204" pitchFamily="34" charset="0"/>
                <a:cs typeface="Arial" panose="020B0604020202020204" pitchFamily="34" charset="0"/>
              </a:defRPr>
            </a:lvl1pPr>
          </a:lstStyle>
          <a:p>
            <a:r>
              <a:rPr lang="en-US" dirty="0"/>
              <a:t>Title page – </a:t>
            </a:r>
            <a:br>
              <a:rPr lang="en-US" dirty="0"/>
            </a:br>
            <a:r>
              <a:rPr lang="en-US" dirty="0"/>
              <a:t>Arial Bold 40pt</a:t>
            </a:r>
          </a:p>
        </p:txBody>
      </p:sp>
      <p:sp>
        <p:nvSpPr>
          <p:cNvPr id="5" name="Content Placeholder 2"/>
          <p:cNvSpPr>
            <a:spLocks noGrp="1"/>
          </p:cNvSpPr>
          <p:nvPr>
            <p:ph sz="quarter" idx="11" hasCustomPrompt="1"/>
          </p:nvPr>
        </p:nvSpPr>
        <p:spPr>
          <a:xfrm>
            <a:off x="943598" y="2973637"/>
            <a:ext cx="7870825" cy="1171575"/>
          </a:xfrm>
          <a:prstGeom prst="rect">
            <a:avLst/>
          </a:prstGeom>
        </p:spPr>
        <p:txBody>
          <a:bodyPr/>
          <a:lstStyle>
            <a:lvl1pPr marL="0" indent="0">
              <a:buNone/>
              <a:defRPr sz="2000" b="0">
                <a:solidFill>
                  <a:schemeClr val="bg1"/>
                </a:solidFill>
                <a:latin typeface="Arial" panose="020B0604020202020204" pitchFamily="34" charset="0"/>
                <a:cs typeface="Arial" panose="020B0604020202020204" pitchFamily="34" charset="0"/>
              </a:defRPr>
            </a:lvl1pPr>
          </a:lstStyle>
          <a:p>
            <a:r>
              <a:rPr lang="en-US" dirty="0"/>
              <a:t>Insert sub-heading / date</a:t>
            </a:r>
          </a:p>
        </p:txBody>
      </p:sp>
    </p:spTree>
    <p:extLst>
      <p:ext uri="{BB962C8B-B14F-4D97-AF65-F5344CB8AC3E}">
        <p14:creationId xmlns:p14="http://schemas.microsoft.com/office/powerpoint/2010/main" val="1418779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1_Custom Layout">
    <p:bg>
      <p:bgPr>
        <a:gradFill flip="none" rotWithShape="1">
          <a:gsLst>
            <a:gs pos="85484">
              <a:srgbClr val="8D3786"/>
            </a:gs>
            <a:gs pos="19000">
              <a:srgbClr val="EC008C"/>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 name="Content Placeholder 2"/>
          <p:cNvSpPr>
            <a:spLocks noGrp="1"/>
          </p:cNvSpPr>
          <p:nvPr>
            <p:ph sz="quarter" idx="10" hasCustomPrompt="1"/>
          </p:nvPr>
        </p:nvSpPr>
        <p:spPr>
          <a:xfrm>
            <a:off x="943599" y="1751595"/>
            <a:ext cx="7870825" cy="1171575"/>
          </a:xfrm>
          <a:prstGeom prst="rect">
            <a:avLst/>
          </a:prstGeom>
        </p:spPr>
        <p:txBody>
          <a:bodyPr/>
          <a:lstStyle>
            <a:lvl1pPr marL="0" indent="0">
              <a:buNone/>
              <a:defRPr sz="4000" b="1">
                <a:solidFill>
                  <a:schemeClr val="bg1"/>
                </a:solidFill>
                <a:latin typeface="Arial" panose="020B0604020202020204" pitchFamily="34" charset="0"/>
                <a:cs typeface="Arial" panose="020B0604020202020204" pitchFamily="34" charset="0"/>
              </a:defRPr>
            </a:lvl1pPr>
          </a:lstStyle>
          <a:p>
            <a:r>
              <a:rPr lang="en-US" dirty="0"/>
              <a:t>Title page – </a:t>
            </a:r>
            <a:br>
              <a:rPr lang="en-US" dirty="0"/>
            </a:br>
            <a:r>
              <a:rPr lang="en-US" dirty="0"/>
              <a:t>Arial Bold 40pt</a:t>
            </a:r>
          </a:p>
        </p:txBody>
      </p:sp>
      <p:sp>
        <p:nvSpPr>
          <p:cNvPr id="5" name="Content Placeholder 2"/>
          <p:cNvSpPr>
            <a:spLocks noGrp="1"/>
          </p:cNvSpPr>
          <p:nvPr>
            <p:ph sz="quarter" idx="11" hasCustomPrompt="1"/>
          </p:nvPr>
        </p:nvSpPr>
        <p:spPr>
          <a:xfrm>
            <a:off x="943598" y="2973637"/>
            <a:ext cx="7870825" cy="1171575"/>
          </a:xfrm>
          <a:prstGeom prst="rect">
            <a:avLst/>
          </a:prstGeom>
        </p:spPr>
        <p:txBody>
          <a:bodyPr/>
          <a:lstStyle>
            <a:lvl1pPr marL="0" indent="0">
              <a:buNone/>
              <a:defRPr sz="2000" b="0">
                <a:solidFill>
                  <a:schemeClr val="bg1"/>
                </a:solidFill>
                <a:latin typeface="Arial" panose="020B0604020202020204" pitchFamily="34" charset="0"/>
                <a:cs typeface="Arial" panose="020B0604020202020204" pitchFamily="34" charset="0"/>
              </a:defRPr>
            </a:lvl1pPr>
          </a:lstStyle>
          <a:p>
            <a:r>
              <a:rPr lang="en-US" dirty="0"/>
              <a:t>Insert sub-heading / date</a:t>
            </a:r>
          </a:p>
        </p:txBody>
      </p:sp>
    </p:spTree>
    <p:extLst>
      <p:ext uri="{BB962C8B-B14F-4D97-AF65-F5344CB8AC3E}">
        <p14:creationId xmlns:p14="http://schemas.microsoft.com/office/powerpoint/2010/main" val="10555885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2_Custom Layout">
    <p:bg>
      <p:bgPr>
        <a:gradFill flip="none" rotWithShape="1">
          <a:gsLst>
            <a:gs pos="3226">
              <a:srgbClr val="8D3786"/>
            </a:gs>
            <a:gs pos="35000">
              <a:srgbClr val="8D3786"/>
            </a:gs>
            <a:gs pos="100000">
              <a:srgbClr val="F18500"/>
            </a:gs>
          </a:gsLst>
          <a:lin ang="19800000" scaled="0"/>
          <a:tileRect/>
        </a:gradFill>
        <a:effectLst/>
      </p:bgPr>
    </p:bg>
    <p:spTree>
      <p:nvGrpSpPr>
        <p:cNvPr id="1" name=""/>
        <p:cNvGrpSpPr/>
        <p:nvPr/>
      </p:nvGrpSpPr>
      <p:grpSpPr>
        <a:xfrm>
          <a:off x="0" y="0"/>
          <a:ext cx="0" cy="0"/>
          <a:chOff x="0" y="0"/>
          <a:chExt cx="0" cy="0"/>
        </a:xfrm>
      </p:grpSpPr>
      <p:sp>
        <p:nvSpPr>
          <p:cNvPr id="4" name="Content Placeholder 2"/>
          <p:cNvSpPr>
            <a:spLocks noGrp="1"/>
          </p:cNvSpPr>
          <p:nvPr>
            <p:ph sz="quarter" idx="10" hasCustomPrompt="1"/>
          </p:nvPr>
        </p:nvSpPr>
        <p:spPr>
          <a:xfrm>
            <a:off x="943599" y="1751595"/>
            <a:ext cx="7870825" cy="1171575"/>
          </a:xfrm>
          <a:prstGeom prst="rect">
            <a:avLst/>
          </a:prstGeom>
        </p:spPr>
        <p:txBody>
          <a:bodyPr/>
          <a:lstStyle>
            <a:lvl1pPr marL="0" indent="0">
              <a:buNone/>
              <a:defRPr sz="4000" b="1">
                <a:solidFill>
                  <a:schemeClr val="bg1"/>
                </a:solidFill>
                <a:latin typeface="Arial" panose="020B0604020202020204" pitchFamily="34" charset="0"/>
                <a:cs typeface="Arial" panose="020B0604020202020204" pitchFamily="34" charset="0"/>
              </a:defRPr>
            </a:lvl1pPr>
          </a:lstStyle>
          <a:p>
            <a:r>
              <a:rPr lang="en-US" dirty="0"/>
              <a:t>Title page – </a:t>
            </a:r>
            <a:br>
              <a:rPr lang="en-US" dirty="0"/>
            </a:br>
            <a:r>
              <a:rPr lang="en-US" dirty="0"/>
              <a:t>Arial Bold 40pt</a:t>
            </a:r>
          </a:p>
        </p:txBody>
      </p:sp>
      <p:sp>
        <p:nvSpPr>
          <p:cNvPr id="5" name="Content Placeholder 2"/>
          <p:cNvSpPr>
            <a:spLocks noGrp="1"/>
          </p:cNvSpPr>
          <p:nvPr>
            <p:ph sz="quarter" idx="11" hasCustomPrompt="1"/>
          </p:nvPr>
        </p:nvSpPr>
        <p:spPr>
          <a:xfrm>
            <a:off x="943598" y="2973637"/>
            <a:ext cx="7870825" cy="1171575"/>
          </a:xfrm>
          <a:prstGeom prst="rect">
            <a:avLst/>
          </a:prstGeom>
        </p:spPr>
        <p:txBody>
          <a:bodyPr/>
          <a:lstStyle>
            <a:lvl1pPr marL="0" indent="0">
              <a:buNone/>
              <a:defRPr sz="2000" b="0">
                <a:solidFill>
                  <a:schemeClr val="bg1"/>
                </a:solidFill>
                <a:latin typeface="Arial" panose="020B0604020202020204" pitchFamily="34" charset="0"/>
                <a:cs typeface="Arial" panose="020B0604020202020204" pitchFamily="34" charset="0"/>
              </a:defRPr>
            </a:lvl1pPr>
          </a:lstStyle>
          <a:p>
            <a:r>
              <a:rPr lang="en-US" dirty="0"/>
              <a:t>Insert sub-heading / date</a:t>
            </a:r>
          </a:p>
        </p:txBody>
      </p:sp>
    </p:spTree>
    <p:extLst>
      <p:ext uri="{BB962C8B-B14F-4D97-AF65-F5344CB8AC3E}">
        <p14:creationId xmlns:p14="http://schemas.microsoft.com/office/powerpoint/2010/main" val="30868620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Content slide 3">
    <p:spTree>
      <p:nvGrpSpPr>
        <p:cNvPr id="1" name=""/>
        <p:cNvGrpSpPr/>
        <p:nvPr/>
      </p:nvGrpSpPr>
      <p:grpSpPr>
        <a:xfrm>
          <a:off x="0" y="0"/>
          <a:ext cx="0" cy="0"/>
          <a:chOff x="0" y="0"/>
          <a:chExt cx="0" cy="0"/>
        </a:xfrm>
      </p:grpSpPr>
      <p:sp>
        <p:nvSpPr>
          <p:cNvPr id="13" name="Content Placeholder 2"/>
          <p:cNvSpPr>
            <a:spLocks noGrp="1"/>
          </p:cNvSpPr>
          <p:nvPr>
            <p:ph sz="quarter" idx="10" hasCustomPrompt="1"/>
          </p:nvPr>
        </p:nvSpPr>
        <p:spPr>
          <a:xfrm>
            <a:off x="186596" y="262396"/>
            <a:ext cx="8672097" cy="1036377"/>
          </a:xfrm>
          <a:prstGeom prst="rect">
            <a:avLst/>
          </a:prstGeom>
        </p:spPr>
        <p:txBody>
          <a:bodyPr/>
          <a:lstStyle>
            <a:lvl1pPr marL="0" indent="0">
              <a:buNone/>
              <a:defRPr sz="2500" b="1">
                <a:solidFill>
                  <a:srgbClr val="1C3D74"/>
                </a:solidFill>
                <a:latin typeface="Arial" panose="020B0604020202020204" pitchFamily="34" charset="0"/>
                <a:cs typeface="Arial" panose="020B0604020202020204" pitchFamily="34" charset="0"/>
              </a:defRPr>
            </a:lvl1pPr>
          </a:lstStyle>
          <a:p>
            <a:r>
              <a:rPr lang="en-US" dirty="0"/>
              <a:t>Click to edit slide title (up to 2 lines) – </a:t>
            </a:r>
            <a:br>
              <a:rPr lang="en-US" dirty="0"/>
            </a:br>
            <a:r>
              <a:rPr lang="en-US" dirty="0"/>
              <a:t>Arial Bold 25pt title</a:t>
            </a:r>
          </a:p>
        </p:txBody>
      </p:sp>
      <p:sp>
        <p:nvSpPr>
          <p:cNvPr id="7" name="Text Placeholder 2">
            <a:extLst>
              <a:ext uri="{FF2B5EF4-FFF2-40B4-BE49-F238E27FC236}">
                <a16:creationId xmlns:a16="http://schemas.microsoft.com/office/drawing/2014/main" id="{BF9F98BB-2095-434E-97D1-3636B7E7563C}"/>
              </a:ext>
            </a:extLst>
          </p:cNvPr>
          <p:cNvSpPr>
            <a:spLocks noGrp="1"/>
          </p:cNvSpPr>
          <p:nvPr>
            <p:ph type="body" sz="quarter" idx="13" hasCustomPrompt="1"/>
          </p:nvPr>
        </p:nvSpPr>
        <p:spPr>
          <a:xfrm>
            <a:off x="186596" y="1311275"/>
            <a:ext cx="8672097" cy="2952750"/>
          </a:xfrm>
          <a:prstGeom prst="rect">
            <a:avLst/>
          </a:prstGeom>
        </p:spPr>
        <p:txBody>
          <a:bodyPr/>
          <a:lstStyle>
            <a:lvl1pPr marL="285750" indent="-285750">
              <a:buFont typeface="Arial" panose="020B0604020202020204" pitchFamily="34" charset="0"/>
              <a:buChar char="•"/>
              <a:defRPr sz="1400">
                <a:solidFill>
                  <a:srgbClr val="1C3D74"/>
                </a:solidFill>
                <a:latin typeface="+mj-lt"/>
              </a:defRPr>
            </a:lvl1pPr>
            <a:lvl2pPr>
              <a:buFont typeface="Arial" panose="020B0604020202020204" pitchFamily="34" charset="0"/>
              <a:buChar char="-"/>
              <a:defRPr sz="1400">
                <a:solidFill>
                  <a:srgbClr val="1C3D74"/>
                </a:solidFill>
                <a:latin typeface="+mj-lt"/>
              </a:defRPr>
            </a:lvl2pPr>
            <a:lvl3pPr>
              <a:defRPr>
                <a:solidFill>
                  <a:srgbClr val="1C3D74"/>
                </a:solidFill>
                <a:latin typeface="+mj-lt"/>
              </a:defRPr>
            </a:lvl3pPr>
            <a:lvl4pPr>
              <a:defRPr>
                <a:solidFill>
                  <a:srgbClr val="1C3D74"/>
                </a:solidFill>
                <a:latin typeface="+mj-lt"/>
              </a:defRPr>
            </a:lvl4pPr>
            <a:lvl5pPr>
              <a:defRPr>
                <a:solidFill>
                  <a:srgbClr val="1C3D74"/>
                </a:solidFill>
                <a:latin typeface="+mj-lt"/>
              </a:defRPr>
            </a:lvl5pPr>
          </a:lstStyle>
          <a:p>
            <a:pPr marL="0" indent="0">
              <a:buNone/>
            </a:pPr>
            <a:r>
              <a:rPr lang="en-US" dirty="0"/>
              <a:t>Click to edit Master title style – Arial Regular 14pt</a:t>
            </a:r>
          </a:p>
          <a:p>
            <a:r>
              <a:rPr lang="en-US" dirty="0"/>
              <a:t>Bullet points</a:t>
            </a:r>
          </a:p>
          <a:p>
            <a:pPr>
              <a:defRPr/>
            </a:pPr>
            <a:r>
              <a:rPr lang="en-US" dirty="0"/>
              <a:t>Bullet points</a:t>
            </a:r>
          </a:p>
          <a:p>
            <a:pPr>
              <a:defRPr/>
            </a:pPr>
            <a:r>
              <a:rPr lang="en-US" dirty="0"/>
              <a:t>Bullet points</a:t>
            </a:r>
          </a:p>
          <a:p>
            <a:pPr lvl="1">
              <a:buFont typeface="Arial" panose="020B0604020202020204" pitchFamily="34" charset="0"/>
              <a:buChar char="-"/>
              <a:defRPr/>
            </a:pPr>
            <a:r>
              <a:rPr lang="en-US" sz="1400" dirty="0">
                <a:solidFill>
                  <a:srgbClr val="1C3D74"/>
                </a:solidFill>
                <a:latin typeface="Arial" panose="020B0604020202020204" pitchFamily="34" charset="0"/>
                <a:cs typeface="Arial" panose="020B0604020202020204" pitchFamily="34" charset="0"/>
              </a:rPr>
              <a:t>Sub-bullet point</a:t>
            </a:r>
          </a:p>
          <a:p>
            <a:pPr marL="0" indent="0">
              <a:buNone/>
            </a:pPr>
            <a:endParaRPr lang="en-US" dirty="0"/>
          </a:p>
        </p:txBody>
      </p:sp>
    </p:spTree>
    <p:extLst>
      <p:ext uri="{BB962C8B-B14F-4D97-AF65-F5344CB8AC3E}">
        <p14:creationId xmlns:p14="http://schemas.microsoft.com/office/powerpoint/2010/main" val="231646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Content slide 3">
    <p:spTree>
      <p:nvGrpSpPr>
        <p:cNvPr id="1" name=""/>
        <p:cNvGrpSpPr/>
        <p:nvPr/>
      </p:nvGrpSpPr>
      <p:grpSpPr>
        <a:xfrm>
          <a:off x="0" y="0"/>
          <a:ext cx="0" cy="0"/>
          <a:chOff x="0" y="0"/>
          <a:chExt cx="0" cy="0"/>
        </a:xfrm>
      </p:grpSpPr>
      <p:sp>
        <p:nvSpPr>
          <p:cNvPr id="13" name="Content Placeholder 2"/>
          <p:cNvSpPr>
            <a:spLocks noGrp="1"/>
          </p:cNvSpPr>
          <p:nvPr>
            <p:ph sz="quarter" idx="10" hasCustomPrompt="1"/>
          </p:nvPr>
        </p:nvSpPr>
        <p:spPr>
          <a:xfrm>
            <a:off x="186596" y="262396"/>
            <a:ext cx="8672097" cy="1036377"/>
          </a:xfrm>
          <a:prstGeom prst="rect">
            <a:avLst/>
          </a:prstGeom>
        </p:spPr>
        <p:txBody>
          <a:bodyPr/>
          <a:lstStyle>
            <a:lvl1pPr marL="0" indent="0">
              <a:buNone/>
              <a:defRPr sz="2500" b="1">
                <a:solidFill>
                  <a:srgbClr val="1C3D74"/>
                </a:solidFill>
                <a:latin typeface="Arial" panose="020B0604020202020204" pitchFamily="34" charset="0"/>
                <a:cs typeface="Arial" panose="020B0604020202020204" pitchFamily="34" charset="0"/>
              </a:defRPr>
            </a:lvl1pPr>
          </a:lstStyle>
          <a:p>
            <a:r>
              <a:rPr lang="en-US" dirty="0"/>
              <a:t>Click to edit slide title (up to 2 lines) – </a:t>
            </a:r>
            <a:br>
              <a:rPr lang="en-US" dirty="0"/>
            </a:br>
            <a:r>
              <a:rPr lang="en-US" dirty="0"/>
              <a:t>Arial Bold 25pt title</a:t>
            </a:r>
          </a:p>
        </p:txBody>
      </p:sp>
      <p:sp>
        <p:nvSpPr>
          <p:cNvPr id="7" name="Text Placeholder 2">
            <a:extLst>
              <a:ext uri="{FF2B5EF4-FFF2-40B4-BE49-F238E27FC236}">
                <a16:creationId xmlns:a16="http://schemas.microsoft.com/office/drawing/2014/main" id="{BF9F98BB-2095-434E-97D1-3636B7E7563C}"/>
              </a:ext>
            </a:extLst>
          </p:cNvPr>
          <p:cNvSpPr>
            <a:spLocks noGrp="1"/>
          </p:cNvSpPr>
          <p:nvPr>
            <p:ph type="body" sz="quarter" idx="13" hasCustomPrompt="1"/>
          </p:nvPr>
        </p:nvSpPr>
        <p:spPr>
          <a:xfrm>
            <a:off x="186596" y="1311275"/>
            <a:ext cx="4277455" cy="2952750"/>
          </a:xfrm>
          <a:prstGeom prst="rect">
            <a:avLst/>
          </a:prstGeom>
        </p:spPr>
        <p:txBody>
          <a:bodyPr/>
          <a:lstStyle>
            <a:lvl1pPr marL="285750" indent="-285750">
              <a:buFont typeface="Arial" panose="020B0604020202020204" pitchFamily="34" charset="0"/>
              <a:buChar char="•"/>
              <a:defRPr sz="1400">
                <a:solidFill>
                  <a:srgbClr val="1C3D74"/>
                </a:solidFill>
                <a:latin typeface="+mj-lt"/>
              </a:defRPr>
            </a:lvl1pPr>
            <a:lvl2pPr>
              <a:buFont typeface="Arial" panose="020B0604020202020204" pitchFamily="34" charset="0"/>
              <a:buChar char="-"/>
              <a:defRPr sz="1400">
                <a:solidFill>
                  <a:srgbClr val="1C3D74"/>
                </a:solidFill>
                <a:latin typeface="+mj-lt"/>
              </a:defRPr>
            </a:lvl2pPr>
            <a:lvl3pPr>
              <a:defRPr>
                <a:solidFill>
                  <a:srgbClr val="1C3D74"/>
                </a:solidFill>
                <a:latin typeface="+mj-lt"/>
              </a:defRPr>
            </a:lvl3pPr>
            <a:lvl4pPr>
              <a:defRPr>
                <a:solidFill>
                  <a:srgbClr val="1C3D74"/>
                </a:solidFill>
                <a:latin typeface="+mj-lt"/>
              </a:defRPr>
            </a:lvl4pPr>
            <a:lvl5pPr>
              <a:defRPr>
                <a:solidFill>
                  <a:srgbClr val="1C3D74"/>
                </a:solidFill>
                <a:latin typeface="+mj-lt"/>
              </a:defRPr>
            </a:lvl5pPr>
          </a:lstStyle>
          <a:p>
            <a:pPr marL="0" indent="0">
              <a:buNone/>
            </a:pPr>
            <a:r>
              <a:rPr lang="en-US" dirty="0"/>
              <a:t>Click to edit Master title style – Arial Regular 14pt</a:t>
            </a:r>
          </a:p>
          <a:p>
            <a:r>
              <a:rPr lang="en-US" dirty="0"/>
              <a:t>Bullet points</a:t>
            </a:r>
          </a:p>
          <a:p>
            <a:pPr>
              <a:defRPr/>
            </a:pPr>
            <a:r>
              <a:rPr lang="en-US" dirty="0"/>
              <a:t>Bullet points</a:t>
            </a:r>
          </a:p>
          <a:p>
            <a:pPr>
              <a:defRPr/>
            </a:pPr>
            <a:r>
              <a:rPr lang="en-US" dirty="0"/>
              <a:t>Bullet points</a:t>
            </a:r>
          </a:p>
          <a:p>
            <a:pPr lvl="1">
              <a:buFont typeface="Arial" panose="020B0604020202020204" pitchFamily="34" charset="0"/>
              <a:buChar char="-"/>
              <a:defRPr/>
            </a:pPr>
            <a:r>
              <a:rPr lang="en-US" sz="1400" dirty="0">
                <a:solidFill>
                  <a:srgbClr val="1C3D74"/>
                </a:solidFill>
                <a:latin typeface="Arial" panose="020B0604020202020204" pitchFamily="34" charset="0"/>
                <a:cs typeface="Arial" panose="020B0604020202020204" pitchFamily="34" charset="0"/>
              </a:rPr>
              <a:t>Sub-bullet point</a:t>
            </a:r>
          </a:p>
          <a:p>
            <a:pPr marL="0" indent="0">
              <a:buNone/>
            </a:pPr>
            <a:endParaRPr lang="en-US" dirty="0"/>
          </a:p>
        </p:txBody>
      </p:sp>
      <p:sp>
        <p:nvSpPr>
          <p:cNvPr id="9" name="Text Placeholder 2">
            <a:extLst>
              <a:ext uri="{FF2B5EF4-FFF2-40B4-BE49-F238E27FC236}">
                <a16:creationId xmlns:a16="http://schemas.microsoft.com/office/drawing/2014/main" id="{35C7A6F9-784D-428C-B9C4-650A70FFC077}"/>
              </a:ext>
            </a:extLst>
          </p:cNvPr>
          <p:cNvSpPr>
            <a:spLocks noGrp="1"/>
          </p:cNvSpPr>
          <p:nvPr>
            <p:ph type="body" sz="quarter" idx="14" hasCustomPrompt="1"/>
          </p:nvPr>
        </p:nvSpPr>
        <p:spPr>
          <a:xfrm>
            <a:off x="4580865" y="1311275"/>
            <a:ext cx="4277455" cy="2952750"/>
          </a:xfrm>
          <a:prstGeom prst="rect">
            <a:avLst/>
          </a:prstGeom>
        </p:spPr>
        <p:txBody>
          <a:bodyPr/>
          <a:lstStyle>
            <a:lvl1pPr marL="285750" indent="-285750">
              <a:buFont typeface="Arial" panose="020B0604020202020204" pitchFamily="34" charset="0"/>
              <a:buChar char="•"/>
              <a:defRPr sz="1400">
                <a:solidFill>
                  <a:srgbClr val="1C3D74"/>
                </a:solidFill>
                <a:latin typeface="+mj-lt"/>
              </a:defRPr>
            </a:lvl1pPr>
            <a:lvl2pPr>
              <a:buFont typeface="Arial" panose="020B0604020202020204" pitchFamily="34" charset="0"/>
              <a:buChar char="-"/>
              <a:defRPr sz="1400">
                <a:solidFill>
                  <a:srgbClr val="1C3D74"/>
                </a:solidFill>
                <a:latin typeface="+mj-lt"/>
              </a:defRPr>
            </a:lvl2pPr>
            <a:lvl3pPr>
              <a:defRPr>
                <a:solidFill>
                  <a:srgbClr val="1C3D74"/>
                </a:solidFill>
                <a:latin typeface="+mj-lt"/>
              </a:defRPr>
            </a:lvl3pPr>
            <a:lvl4pPr>
              <a:defRPr>
                <a:solidFill>
                  <a:srgbClr val="1C3D74"/>
                </a:solidFill>
                <a:latin typeface="+mj-lt"/>
              </a:defRPr>
            </a:lvl4pPr>
            <a:lvl5pPr>
              <a:defRPr>
                <a:solidFill>
                  <a:srgbClr val="1C3D74"/>
                </a:solidFill>
                <a:latin typeface="+mj-lt"/>
              </a:defRPr>
            </a:lvl5pPr>
          </a:lstStyle>
          <a:p>
            <a:pPr marL="0" indent="0">
              <a:buNone/>
            </a:pPr>
            <a:r>
              <a:rPr lang="en-US" dirty="0"/>
              <a:t>Click to edit Master title style – Arial Regular 14pt</a:t>
            </a:r>
          </a:p>
          <a:p>
            <a:r>
              <a:rPr lang="en-US" dirty="0"/>
              <a:t>Bullet points</a:t>
            </a:r>
          </a:p>
          <a:p>
            <a:pPr>
              <a:defRPr/>
            </a:pPr>
            <a:r>
              <a:rPr lang="en-US" dirty="0"/>
              <a:t>Bullet points</a:t>
            </a:r>
          </a:p>
          <a:p>
            <a:pPr>
              <a:defRPr/>
            </a:pPr>
            <a:r>
              <a:rPr lang="en-US" dirty="0"/>
              <a:t>Bullet points</a:t>
            </a:r>
          </a:p>
          <a:p>
            <a:pPr lvl="1">
              <a:buFont typeface="Arial" panose="020B0604020202020204" pitchFamily="34" charset="0"/>
              <a:buChar char="-"/>
              <a:defRPr/>
            </a:pPr>
            <a:r>
              <a:rPr lang="en-US" sz="1400" dirty="0">
                <a:solidFill>
                  <a:srgbClr val="1C3D74"/>
                </a:solidFill>
                <a:latin typeface="Arial" panose="020B0604020202020204" pitchFamily="34" charset="0"/>
                <a:cs typeface="Arial" panose="020B0604020202020204" pitchFamily="34" charset="0"/>
              </a:rPr>
              <a:t>Sub-bullet point</a:t>
            </a:r>
          </a:p>
        </p:txBody>
      </p:sp>
    </p:spTree>
    <p:extLst>
      <p:ext uri="{BB962C8B-B14F-4D97-AF65-F5344CB8AC3E}">
        <p14:creationId xmlns:p14="http://schemas.microsoft.com/office/powerpoint/2010/main" val="310220352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theme" Target="../theme/theme1.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slideLayout" Target="../slideLayouts/slideLayout9.xml"/><Relationship Id="rId3" Type="http://schemas.openxmlformats.org/officeDocument/2006/relationships/slideLayout" Target="../slideLayouts/slideLayout10.xml"/><Relationship Id="rId4" Type="http://schemas.openxmlformats.org/officeDocument/2006/relationships/slideLayout" Target="../slideLayouts/slideLayout11.xml"/><Relationship Id="rId5" Type="http://schemas.openxmlformats.org/officeDocument/2006/relationships/slideLayout" Target="../slideLayouts/slideLayout12.xml"/><Relationship Id="rId6" Type="http://schemas.openxmlformats.org/officeDocument/2006/relationships/slideLayout" Target="../slideLayouts/slideLayout13.xml"/><Relationship Id="rId7" Type="http://schemas.openxmlformats.org/officeDocument/2006/relationships/slideLayout" Target="../slideLayouts/slideLayout14.xml"/><Relationship Id="rId8" Type="http://schemas.openxmlformats.org/officeDocument/2006/relationships/slideLayout" Target="../slideLayouts/slideLayout15.xml"/><Relationship Id="rId9" Type="http://schemas.openxmlformats.org/officeDocument/2006/relationships/slideLayout" Target="../slideLayouts/slideLayout16.xml"/><Relationship Id="rId10" Type="http://schemas.openxmlformats.org/officeDocument/2006/relationships/slideLayout" Target="../slideLayouts/slideLayout17.xml"/><Relationship Id="rId11" Type="http://schemas.openxmlformats.org/officeDocument/2006/relationships/slideLayout" Target="../slideLayouts/slideLayout18.xml"/><Relationship Id="rId12" Type="http://schemas.openxmlformats.org/officeDocument/2006/relationships/slideLayout" Target="../slideLayouts/slideLayout19.xml"/><Relationship Id="rId13" Type="http://schemas.openxmlformats.org/officeDocument/2006/relationships/slideLayout" Target="../slideLayouts/slideLayout20.xml"/><Relationship Id="rId14" Type="http://schemas.openxmlformats.org/officeDocument/2006/relationships/slideLayout" Target="../slideLayouts/slideLayout21.xml"/><Relationship Id="rId15" Type="http://schemas.openxmlformats.org/officeDocument/2006/relationships/slideLayout" Target="../slideLayouts/slideLayout22.xml"/><Relationship Id="rId16" Type="http://schemas.openxmlformats.org/officeDocument/2006/relationships/slideLayout" Target="../slideLayouts/slideLayout23.xml"/><Relationship Id="rId17" Type="http://schemas.openxmlformats.org/officeDocument/2006/relationships/slideLayout" Target="../slideLayouts/slideLayout24.xml"/><Relationship Id="rId18" Type="http://schemas.openxmlformats.org/officeDocument/2006/relationships/theme" Target="../theme/theme2.xml"/><Relationship Id="rId19" Type="http://schemas.openxmlformats.org/officeDocument/2006/relationships/image" Target="../media/image2.jpg"/><Relationship Id="rId20"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slideLayout" Target="../slideLayouts/slideLayout26.xml"/><Relationship Id="rId3"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0F016AB-50EC-D145-8FEE-4F74E8E3B1D6}"/>
              </a:ext>
            </a:extLst>
          </p:cNvPr>
          <p:cNvPicPr>
            <a:picLocks noChangeAspect="1"/>
          </p:cNvPicPr>
          <p:nvPr userDrawn="1"/>
        </p:nvPicPr>
        <p:blipFill>
          <a:blip r:embed="rId9"/>
          <a:stretch>
            <a:fillRect/>
          </a:stretch>
        </p:blipFill>
        <p:spPr>
          <a:xfrm>
            <a:off x="298188" y="373575"/>
            <a:ext cx="2489200" cy="665316"/>
          </a:xfrm>
          <a:prstGeom prst="rect">
            <a:avLst/>
          </a:prstGeom>
        </p:spPr>
      </p:pic>
      <p:cxnSp>
        <p:nvCxnSpPr>
          <p:cNvPr id="4" name="Straight Connector 3">
            <a:extLst>
              <a:ext uri="{FF2B5EF4-FFF2-40B4-BE49-F238E27FC236}">
                <a16:creationId xmlns:a16="http://schemas.microsoft.com/office/drawing/2014/main" id="{CA670BE8-3C46-EF4F-BC90-6793A5222276}"/>
              </a:ext>
            </a:extLst>
          </p:cNvPr>
          <p:cNvCxnSpPr/>
          <p:nvPr userDrawn="1"/>
        </p:nvCxnSpPr>
        <p:spPr>
          <a:xfrm>
            <a:off x="298188" y="4830791"/>
            <a:ext cx="8568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6779460"/>
      </p:ext>
    </p:extLst>
  </p:cSld>
  <p:clrMap bg1="lt1" tx1="dk1" bg2="lt2" tx2="dk2" accent1="accent1" accent2="accent2" accent3="accent3" accent4="accent4" accent5="accent5" accent6="accent6" hlink="hlink" folHlink="folHlink"/>
  <p:sldLayoutIdLst>
    <p:sldLayoutId id="2147483717" r:id="rId1"/>
    <p:sldLayoutId id="2147483750" r:id="rId2"/>
    <p:sldLayoutId id="2147483765" r:id="rId3"/>
    <p:sldLayoutId id="2147483766" r:id="rId4"/>
    <p:sldLayoutId id="2147483767" r:id="rId5"/>
    <p:sldLayoutId id="2147483768" r:id="rId6"/>
    <p:sldLayoutId id="2147483769" r:id="rId7"/>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80" userDrawn="1">
          <p15:clr>
            <a:srgbClr val="F26B43"/>
          </p15:clr>
        </p15:guide>
        <p15:guide id="2" orient="horz" pos="158" userDrawn="1">
          <p15:clr>
            <a:srgbClr val="F26B43"/>
          </p15:clr>
        </p15:guide>
        <p15:guide id="3" pos="176" userDrawn="1">
          <p15:clr>
            <a:srgbClr val="F26B43"/>
          </p15:clr>
        </p15:guide>
        <p15:guide id="4" orient="horz" pos="2981" userDrawn="1">
          <p15:clr>
            <a:srgbClr val="F26B43"/>
          </p15:clr>
        </p15:guide>
        <p15:guide id="5" pos="5585" userDrawn="1">
          <p15:clr>
            <a:srgbClr val="F26B43"/>
          </p15:clr>
        </p15:guide>
        <p15:guide id="6" orient="horz" pos="1620" userDrawn="1">
          <p15:clr>
            <a:srgbClr val="F26B43"/>
          </p15:clr>
        </p15:guide>
        <p15:guide id="7" orient="horz" pos="554" userDrawn="1">
          <p15:clr>
            <a:srgbClr val="F26B43"/>
          </p15:clr>
        </p15:guide>
        <p15:guide id="8" orient="horz" pos="690" userDrawn="1">
          <p15:clr>
            <a:srgbClr val="F26B43"/>
          </p15:clr>
        </p15:guide>
        <p15:guide id="9" orient="horz" pos="826" userDrawn="1">
          <p15:clr>
            <a:srgbClr val="F26B43"/>
          </p15:clr>
        </p15:guide>
        <p15:guide id="10" pos="2812" userDrawn="1">
          <p15:clr>
            <a:srgbClr val="F26B43"/>
          </p15:clr>
        </p15:guide>
        <p15:guide id="11" pos="2948" userDrawn="1">
          <p15:clr>
            <a:srgbClr val="F26B43"/>
          </p15:clr>
        </p15:guide>
        <p15:guide id="12" pos="1474" userDrawn="1">
          <p15:clr>
            <a:srgbClr val="F26B43"/>
          </p15:clr>
        </p15:guide>
        <p15:guide id="13" pos="4263" userDrawn="1">
          <p15:clr>
            <a:srgbClr val="F26B43"/>
          </p15:clr>
        </p15:guide>
        <p15:guide id="14" orient="horz" pos="2822" userDrawn="1">
          <p15:clr>
            <a:srgbClr val="F26B43"/>
          </p15:clr>
        </p15:guide>
        <p15:guide id="15" orient="horz" pos="275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23B30F1-BEAB-1D48-98D9-E0838B9BE62A}"/>
              </a:ext>
            </a:extLst>
          </p:cNvPr>
          <p:cNvPicPr>
            <a:picLocks noChangeAspect="1"/>
          </p:cNvPicPr>
          <p:nvPr userDrawn="1"/>
        </p:nvPicPr>
        <p:blipFill rotWithShape="1">
          <a:blip r:embed="rId19"/>
          <a:srcRect t="86937"/>
          <a:stretch/>
        </p:blipFill>
        <p:spPr>
          <a:xfrm>
            <a:off x="0" y="4471626"/>
            <a:ext cx="9144000" cy="671874"/>
          </a:xfrm>
          <a:prstGeom prst="rect">
            <a:avLst/>
          </a:prstGeom>
        </p:spPr>
      </p:pic>
      <p:pic>
        <p:nvPicPr>
          <p:cNvPr id="10" name="Picture 9">
            <a:extLst>
              <a:ext uri="{FF2B5EF4-FFF2-40B4-BE49-F238E27FC236}">
                <a16:creationId xmlns:a16="http://schemas.microsoft.com/office/drawing/2014/main" id="{F674CA67-DD21-8043-AD24-58925882A109}"/>
              </a:ext>
            </a:extLst>
          </p:cNvPr>
          <p:cNvPicPr>
            <a:picLocks noChangeAspect="1"/>
          </p:cNvPicPr>
          <p:nvPr userDrawn="1"/>
        </p:nvPicPr>
        <p:blipFill>
          <a:blip r:embed="rId20">
            <a:alphaModFix/>
          </a:blip>
          <a:stretch>
            <a:fillRect/>
          </a:stretch>
        </p:blipFill>
        <p:spPr>
          <a:xfrm>
            <a:off x="298188" y="4539884"/>
            <a:ext cx="1760102" cy="470442"/>
          </a:xfrm>
          <a:prstGeom prst="rect">
            <a:avLst/>
          </a:prstGeom>
        </p:spPr>
      </p:pic>
      <p:sp>
        <p:nvSpPr>
          <p:cNvPr id="13" name="TextBox 12">
            <a:extLst>
              <a:ext uri="{FF2B5EF4-FFF2-40B4-BE49-F238E27FC236}">
                <a16:creationId xmlns:a16="http://schemas.microsoft.com/office/drawing/2014/main" id="{5EFACAD1-D0A6-9749-A5C6-07C38D8E6F7D}"/>
              </a:ext>
            </a:extLst>
          </p:cNvPr>
          <p:cNvSpPr txBox="1"/>
          <p:nvPr userDrawn="1"/>
        </p:nvSpPr>
        <p:spPr>
          <a:xfrm>
            <a:off x="7926850" y="4846638"/>
            <a:ext cx="939338" cy="138499"/>
          </a:xfrm>
          <a:prstGeom prst="rect">
            <a:avLst/>
          </a:prstGeom>
          <a:noFill/>
        </p:spPr>
        <p:txBody>
          <a:bodyPr wrap="square" lIns="0" tIns="0" rIns="0" bIns="0" rtlCol="0">
            <a:spAutoFit/>
          </a:bodyPr>
          <a:lstStyle/>
          <a:p>
            <a:pPr algn="r"/>
            <a:fld id="{A98891B2-5225-5C40-A770-7C3A43B5E5B1}" type="slidenum">
              <a:rPr lang="en-US" sz="900" b="0" i="0" smtClean="0">
                <a:solidFill>
                  <a:schemeClr val="bg1"/>
                </a:solidFill>
                <a:latin typeface="Arial" panose="020B0604020202020204" pitchFamily="34" charset="0"/>
                <a:cs typeface="Arial" panose="020B0604020202020204" pitchFamily="34" charset="0"/>
              </a:rPr>
              <a:pPr algn="r"/>
              <a:t>‹#›</a:t>
            </a:fld>
            <a:endParaRPr lang="en-US" sz="900" b="0" i="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7695733"/>
      </p:ext>
    </p:extLst>
  </p:cSld>
  <p:clrMap bg1="lt1" tx1="dk1" bg2="lt2" tx2="dk2" accent1="accent1" accent2="accent2" accent3="accent3" accent4="accent4" accent5="accent5" accent6="accent6" hlink="hlink" folHlink="folHlink"/>
  <p:sldLayoutIdLst>
    <p:sldLayoutId id="2147483885" r:id="rId1"/>
    <p:sldLayoutId id="2147483868" r:id="rId2"/>
    <p:sldLayoutId id="2147483869" r:id="rId3"/>
    <p:sldLayoutId id="2147483870" r:id="rId4"/>
    <p:sldLayoutId id="2147483871" r:id="rId5"/>
    <p:sldLayoutId id="2147483872" r:id="rId6"/>
    <p:sldLayoutId id="2147483873" r:id="rId7"/>
    <p:sldLayoutId id="2147483874" r:id="rId8"/>
    <p:sldLayoutId id="2147483875" r:id="rId9"/>
    <p:sldLayoutId id="2147483876" r:id="rId10"/>
    <p:sldLayoutId id="2147483877" r:id="rId11"/>
    <p:sldLayoutId id="2147483878" r:id="rId12"/>
    <p:sldLayoutId id="2147483879" r:id="rId13"/>
    <p:sldLayoutId id="2147483880" r:id="rId14"/>
    <p:sldLayoutId id="2147483881" r:id="rId15"/>
    <p:sldLayoutId id="2147483882" r:id="rId16"/>
    <p:sldLayoutId id="2147483883"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686">
          <p15:clr>
            <a:srgbClr val="F26B43"/>
          </p15:clr>
        </p15:guide>
        <p15:guide id="2" pos="18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3466171"/>
      </p:ext>
    </p:extLst>
  </p:cSld>
  <p:clrMap bg1="lt1" tx1="dk1" bg2="lt2" tx2="dk2" accent1="accent1" accent2="accent2" accent3="accent3" accent4="accent4" accent5="accent5" accent6="accent6" hlink="hlink" folHlink="folHlink"/>
  <p:sldLayoutIdLst>
    <p:sldLayoutId id="2147483844" r:id="rId1"/>
    <p:sldLayoutId id="2147483884"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Content Placeholder 1"/>
          <p:cNvSpPr>
            <a:spLocks noGrp="1"/>
          </p:cNvSpPr>
          <p:nvPr>
            <p:ph idx="10" sz="quarter"/>
          </p:nvPr>
        </p:nvSpPr>
        <p:spPr/>
        <p:txBody>
          <a:bodyPr wrap="square"/>
          <a:lstStyle/>
          <a:p>
            <a:r>
              <a:rPr b="1">
                <a:solidFill>
                  <a:srgbClr val="1C3D74"/>
                </a:solidFill>
                <a:latin typeface="Arial"/>
              </a:rPr>
              <a:t>hiPHIVE: The Bee's Knees of Phenotype Matching</a:t>
            </a:r>
          </a:p>
        </p:txBody>
      </p:sp>
      <p:sp>
        <p:nvSpPr>
          <p:cNvPr id="3" name="TextBox 2"/>
          <p:cNvSpPr txBox="1"/>
          <p:nvPr/>
        </p:nvSpPr>
        <p:spPr>
          <a:xfrm>
            <a:off x="320040" y="1353312"/>
            <a:ext cx="8503920" cy="457200"/>
          </a:xfrm>
          <a:prstGeom prst="rect">
            <a:avLst/>
          </a:prstGeom>
          <a:noFill/>
        </p:spPr>
        <p:txBody>
          <a:bodyPr wrap="square" lIns="0" rIns="0" tIns="0" bIns="0" anchor="t">
            <a:spAutoFit/>
          </a:bodyPr>
          <a:lstStyle/>
          <a:p>
            <a:pPr algn="l">
              <a:lnSpc>
                <a:spcPct val="110000"/>
              </a:lnSpc>
            </a:pPr>
            <a:r>
              <a:rPr sz="1050" b="0" i="1">
                <a:solidFill>
                  <a:srgbClr val="5C7396"/>
                </a:solidFill>
                <a:latin typeface="Arial"/>
              </a:rPr>
              <a:t>hiPHIVE compares a patient's symptoms against known human, mouse, zebrafish and protein-network data, and returns a single score per gene showing how good the phenotype match is.</a:t>
            </a:r>
          </a:p>
        </p:txBody>
      </p:sp>
      <p:sp>
        <p:nvSpPr>
          <p:cNvPr id="4" name="Rounded Rectangle 3"/>
          <p:cNvSpPr/>
          <p:nvPr/>
        </p:nvSpPr>
        <p:spPr>
          <a:xfrm>
            <a:off x="320040" y="1883664"/>
            <a:ext cx="2057400" cy="658368"/>
          </a:xfrm>
          <a:prstGeom prst="roundRect">
            <a:avLst>
              <a:gd name="adj" fmla="val 10000"/>
            </a:avLst>
          </a:prstGeom>
          <a:solidFill>
            <a:srgbClr val="E9EFF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Oval 4"/>
          <p:cNvSpPr/>
          <p:nvPr/>
        </p:nvSpPr>
        <p:spPr>
          <a:xfrm>
            <a:off x="420623" y="1965960"/>
            <a:ext cx="310896" cy="310896"/>
          </a:xfrm>
          <a:prstGeom prst="ellipse">
            <a:avLst/>
          </a:prstGeom>
          <a:solidFill>
            <a:srgbClr val="1C3D74"/>
          </a:solidFill>
          <a:ln>
            <a:noFill/>
          </a:ln>
          <a:effectLst/>
        </p:spPr>
        <p:style>
          <a:lnRef idx="1">
            <a:schemeClr val="accent1"/>
          </a:lnRef>
          <a:fillRef idx="3">
            <a:schemeClr val="accent1"/>
          </a:fillRef>
          <a:effectRef idx="2">
            <a:schemeClr val="accent1"/>
          </a:effectRef>
          <a:fontRef idx="minor">
            <a:schemeClr val="lt1"/>
          </a:fontRef>
        </p:style>
        <p:txBody>
          <a:bodyPr rtlCol="0" anchor="ctr" wrap="none" lIns="0" rIns="0" tIns="0" bIns="0"/>
          <a:lstStyle/>
          <a:p>
            <a:pPr algn="ctr"/>
            <a:r>
              <a:rPr sz="1100" b="1">
                <a:solidFill>
                  <a:srgbClr val="FFFFFF"/>
                </a:solidFill>
                <a:latin typeface="Arial"/>
              </a:rPr>
              <a:t>1</a:t>
            </a:r>
          </a:p>
        </p:txBody>
      </p:sp>
      <p:sp>
        <p:nvSpPr>
          <p:cNvPr id="6" name="TextBox 5"/>
          <p:cNvSpPr txBox="1"/>
          <p:nvPr/>
        </p:nvSpPr>
        <p:spPr>
          <a:xfrm>
            <a:off x="777240" y="1938528"/>
            <a:ext cx="1554480" cy="228600"/>
          </a:xfrm>
          <a:prstGeom prst="rect">
            <a:avLst/>
          </a:prstGeom>
          <a:noFill/>
        </p:spPr>
        <p:txBody>
          <a:bodyPr wrap="square" lIns="0" rIns="0" tIns="0" bIns="0" anchor="t">
            <a:spAutoFit/>
          </a:bodyPr>
          <a:lstStyle/>
          <a:p>
            <a:pPr algn="l"/>
            <a:r>
              <a:rPr sz="1050" b="1" i="0">
                <a:solidFill>
                  <a:srgbClr val="1C3D74"/>
                </a:solidFill>
                <a:latin typeface="Arial"/>
              </a:rPr>
              <a:t>Human</a:t>
            </a:r>
          </a:p>
        </p:txBody>
      </p:sp>
      <p:sp>
        <p:nvSpPr>
          <p:cNvPr id="7" name="TextBox 6"/>
          <p:cNvSpPr txBox="1"/>
          <p:nvPr/>
        </p:nvSpPr>
        <p:spPr>
          <a:xfrm>
            <a:off x="777240" y="2176272"/>
            <a:ext cx="1508760" cy="347472"/>
          </a:xfrm>
          <a:prstGeom prst="rect">
            <a:avLst/>
          </a:prstGeom>
          <a:noFill/>
        </p:spPr>
        <p:txBody>
          <a:bodyPr wrap="square" lIns="0" rIns="0" tIns="0" bIns="0" anchor="t">
            <a:spAutoFit/>
          </a:bodyPr>
          <a:lstStyle/>
          <a:p>
            <a:pPr algn="l">
              <a:lnSpc>
                <a:spcPct val="100000"/>
              </a:lnSpc>
            </a:pPr>
            <a:r>
              <a:rPr sz="780" b="1" i="0">
                <a:solidFill>
                  <a:srgbClr val="123181"/>
                </a:solidFill>
                <a:latin typeface="Arial"/>
              </a:rPr>
              <a:t>OMIM / Orphanet</a:t>
            </a:r>
          </a:p>
        </p:txBody>
      </p:sp>
      <p:sp>
        <p:nvSpPr>
          <p:cNvPr id="8" name="Rounded Rectangle 7"/>
          <p:cNvSpPr/>
          <p:nvPr/>
        </p:nvSpPr>
        <p:spPr>
          <a:xfrm>
            <a:off x="2468880" y="1883664"/>
            <a:ext cx="2057400" cy="658368"/>
          </a:xfrm>
          <a:prstGeom prst="roundRect">
            <a:avLst>
              <a:gd name="adj" fmla="val 10000"/>
            </a:avLst>
          </a:prstGeom>
          <a:solidFill>
            <a:srgbClr val="E9EFF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2569464" y="1965960"/>
            <a:ext cx="310896" cy="310896"/>
          </a:xfrm>
          <a:prstGeom prst="ellipse">
            <a:avLst/>
          </a:prstGeom>
          <a:solidFill>
            <a:srgbClr val="2DB8C5"/>
          </a:solidFill>
          <a:ln>
            <a:noFill/>
          </a:ln>
          <a:effectLst/>
        </p:spPr>
        <p:style>
          <a:lnRef idx="1">
            <a:schemeClr val="accent1"/>
          </a:lnRef>
          <a:fillRef idx="3">
            <a:schemeClr val="accent1"/>
          </a:fillRef>
          <a:effectRef idx="2">
            <a:schemeClr val="accent1"/>
          </a:effectRef>
          <a:fontRef idx="minor">
            <a:schemeClr val="lt1"/>
          </a:fontRef>
        </p:style>
        <p:txBody>
          <a:bodyPr rtlCol="0" anchor="ctr" wrap="none" lIns="0" rIns="0" tIns="0" bIns="0"/>
          <a:lstStyle/>
          <a:p>
            <a:pPr algn="ctr"/>
            <a:r>
              <a:rPr sz="1100" b="1">
                <a:solidFill>
                  <a:srgbClr val="1C3D74"/>
                </a:solidFill>
                <a:latin typeface="Arial"/>
              </a:rPr>
              <a:t>2</a:t>
            </a:r>
          </a:p>
        </p:txBody>
      </p:sp>
      <p:sp>
        <p:nvSpPr>
          <p:cNvPr id="10" name="TextBox 9"/>
          <p:cNvSpPr txBox="1"/>
          <p:nvPr/>
        </p:nvSpPr>
        <p:spPr>
          <a:xfrm>
            <a:off x="2926080" y="1938528"/>
            <a:ext cx="1554480" cy="228600"/>
          </a:xfrm>
          <a:prstGeom prst="rect">
            <a:avLst/>
          </a:prstGeom>
          <a:noFill/>
        </p:spPr>
        <p:txBody>
          <a:bodyPr wrap="square" lIns="0" rIns="0" tIns="0" bIns="0" anchor="t">
            <a:spAutoFit/>
          </a:bodyPr>
          <a:lstStyle/>
          <a:p>
            <a:pPr algn="l"/>
            <a:r>
              <a:rPr sz="1050" b="1" i="0">
                <a:solidFill>
                  <a:srgbClr val="1C3D74"/>
                </a:solidFill>
                <a:latin typeface="Arial"/>
              </a:rPr>
              <a:t>Mouse</a:t>
            </a:r>
          </a:p>
        </p:txBody>
      </p:sp>
      <p:sp>
        <p:nvSpPr>
          <p:cNvPr id="11" name="TextBox 10"/>
          <p:cNvSpPr txBox="1"/>
          <p:nvPr/>
        </p:nvSpPr>
        <p:spPr>
          <a:xfrm>
            <a:off x="2926080" y="2176272"/>
            <a:ext cx="1508760" cy="347472"/>
          </a:xfrm>
          <a:prstGeom prst="rect">
            <a:avLst/>
          </a:prstGeom>
          <a:noFill/>
        </p:spPr>
        <p:txBody>
          <a:bodyPr wrap="square" lIns="0" rIns="0" tIns="0" bIns="0" anchor="t">
            <a:spAutoFit/>
          </a:bodyPr>
          <a:lstStyle/>
          <a:p>
            <a:pPr algn="l">
              <a:lnSpc>
                <a:spcPct val="100000"/>
              </a:lnSpc>
            </a:pPr>
            <a:r>
              <a:rPr sz="780" b="1" i="0">
                <a:solidFill>
                  <a:srgbClr val="123181"/>
                </a:solidFill>
                <a:latin typeface="Arial"/>
              </a:rPr>
              <a:t>MGI / IMPC</a:t>
            </a:r>
          </a:p>
        </p:txBody>
      </p:sp>
      <p:sp>
        <p:nvSpPr>
          <p:cNvPr id="12" name="Rounded Rectangle 11"/>
          <p:cNvSpPr/>
          <p:nvPr/>
        </p:nvSpPr>
        <p:spPr>
          <a:xfrm>
            <a:off x="4617720" y="1883664"/>
            <a:ext cx="2057400" cy="658368"/>
          </a:xfrm>
          <a:prstGeom prst="roundRect">
            <a:avLst>
              <a:gd name="adj" fmla="val 10000"/>
            </a:avLst>
          </a:prstGeom>
          <a:solidFill>
            <a:srgbClr val="E9EFF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Oval 12"/>
          <p:cNvSpPr/>
          <p:nvPr/>
        </p:nvSpPr>
        <p:spPr>
          <a:xfrm>
            <a:off x="4718304" y="1965960"/>
            <a:ext cx="310896" cy="310896"/>
          </a:xfrm>
          <a:prstGeom prst="ellipse">
            <a:avLst/>
          </a:prstGeom>
          <a:solidFill>
            <a:srgbClr val="123181"/>
          </a:solidFill>
          <a:ln>
            <a:noFill/>
          </a:ln>
          <a:effectLst/>
        </p:spPr>
        <p:style>
          <a:lnRef idx="1">
            <a:schemeClr val="accent1"/>
          </a:lnRef>
          <a:fillRef idx="3">
            <a:schemeClr val="accent1"/>
          </a:fillRef>
          <a:effectRef idx="2">
            <a:schemeClr val="accent1"/>
          </a:effectRef>
          <a:fontRef idx="minor">
            <a:schemeClr val="lt1"/>
          </a:fontRef>
        </p:style>
        <p:txBody>
          <a:bodyPr rtlCol="0" anchor="ctr" wrap="none" lIns="0" rIns="0" tIns="0" bIns="0"/>
          <a:lstStyle/>
          <a:p>
            <a:pPr algn="ctr"/>
            <a:r>
              <a:rPr sz="1100" b="1">
                <a:solidFill>
                  <a:srgbClr val="FFFFFF"/>
                </a:solidFill>
                <a:latin typeface="Arial"/>
              </a:rPr>
              <a:t>3</a:t>
            </a:r>
          </a:p>
        </p:txBody>
      </p:sp>
      <p:sp>
        <p:nvSpPr>
          <p:cNvPr id="14" name="TextBox 13"/>
          <p:cNvSpPr txBox="1"/>
          <p:nvPr/>
        </p:nvSpPr>
        <p:spPr>
          <a:xfrm>
            <a:off x="5074920" y="1938528"/>
            <a:ext cx="1554480" cy="228600"/>
          </a:xfrm>
          <a:prstGeom prst="rect">
            <a:avLst/>
          </a:prstGeom>
          <a:noFill/>
        </p:spPr>
        <p:txBody>
          <a:bodyPr wrap="square" lIns="0" rIns="0" tIns="0" bIns="0" anchor="t">
            <a:spAutoFit/>
          </a:bodyPr>
          <a:lstStyle/>
          <a:p>
            <a:pPr algn="l"/>
            <a:r>
              <a:rPr sz="1050" b="1" i="0">
                <a:solidFill>
                  <a:srgbClr val="1C3D74"/>
                </a:solidFill>
                <a:latin typeface="Arial"/>
              </a:rPr>
              <a:t>Zebrafish</a:t>
            </a:r>
          </a:p>
        </p:txBody>
      </p:sp>
      <p:sp>
        <p:nvSpPr>
          <p:cNvPr id="15" name="TextBox 14"/>
          <p:cNvSpPr txBox="1"/>
          <p:nvPr/>
        </p:nvSpPr>
        <p:spPr>
          <a:xfrm>
            <a:off x="5074920" y="2176272"/>
            <a:ext cx="1508760" cy="347472"/>
          </a:xfrm>
          <a:prstGeom prst="rect">
            <a:avLst/>
          </a:prstGeom>
          <a:noFill/>
        </p:spPr>
        <p:txBody>
          <a:bodyPr wrap="square" lIns="0" rIns="0" tIns="0" bIns="0" anchor="t">
            <a:spAutoFit/>
          </a:bodyPr>
          <a:lstStyle/>
          <a:p>
            <a:pPr algn="l">
              <a:lnSpc>
                <a:spcPct val="100000"/>
              </a:lnSpc>
            </a:pPr>
            <a:r>
              <a:rPr sz="780" b="1" i="0">
                <a:solidFill>
                  <a:srgbClr val="123181"/>
                </a:solidFill>
                <a:latin typeface="Arial"/>
              </a:rPr>
              <a:t>ZFIN</a:t>
            </a:r>
          </a:p>
        </p:txBody>
      </p:sp>
      <p:sp>
        <p:nvSpPr>
          <p:cNvPr id="16" name="Rounded Rectangle 15"/>
          <p:cNvSpPr/>
          <p:nvPr/>
        </p:nvSpPr>
        <p:spPr>
          <a:xfrm>
            <a:off x="6766560" y="1883664"/>
            <a:ext cx="2057400" cy="658368"/>
          </a:xfrm>
          <a:prstGeom prst="roundRect">
            <a:avLst>
              <a:gd name="adj" fmla="val 10000"/>
            </a:avLst>
          </a:prstGeom>
          <a:solidFill>
            <a:srgbClr val="E9EFF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Oval 16"/>
          <p:cNvSpPr/>
          <p:nvPr/>
        </p:nvSpPr>
        <p:spPr>
          <a:xfrm>
            <a:off x="6867144" y="1965960"/>
            <a:ext cx="310896" cy="310896"/>
          </a:xfrm>
          <a:prstGeom prst="ellipse">
            <a:avLst/>
          </a:prstGeom>
          <a:solidFill>
            <a:srgbClr val="21386A"/>
          </a:solidFill>
          <a:ln>
            <a:noFill/>
          </a:ln>
          <a:effectLst/>
        </p:spPr>
        <p:style>
          <a:lnRef idx="1">
            <a:schemeClr val="accent1"/>
          </a:lnRef>
          <a:fillRef idx="3">
            <a:schemeClr val="accent1"/>
          </a:fillRef>
          <a:effectRef idx="2">
            <a:schemeClr val="accent1"/>
          </a:effectRef>
          <a:fontRef idx="minor">
            <a:schemeClr val="lt1"/>
          </a:fontRef>
        </p:style>
        <p:txBody>
          <a:bodyPr rtlCol="0" anchor="ctr" wrap="none" lIns="0" rIns="0" tIns="0" bIns="0"/>
          <a:lstStyle/>
          <a:p>
            <a:pPr algn="ctr"/>
            <a:r>
              <a:rPr sz="1100" b="1">
                <a:solidFill>
                  <a:srgbClr val="FFFFFF"/>
                </a:solidFill>
                <a:latin typeface="Arial"/>
              </a:rPr>
              <a:t>4</a:t>
            </a:r>
          </a:p>
        </p:txBody>
      </p:sp>
      <p:sp>
        <p:nvSpPr>
          <p:cNvPr id="18" name="TextBox 17"/>
          <p:cNvSpPr txBox="1"/>
          <p:nvPr/>
        </p:nvSpPr>
        <p:spPr>
          <a:xfrm>
            <a:off x="7223760" y="1938528"/>
            <a:ext cx="1554480" cy="228600"/>
          </a:xfrm>
          <a:prstGeom prst="rect">
            <a:avLst/>
          </a:prstGeom>
          <a:noFill/>
        </p:spPr>
        <p:txBody>
          <a:bodyPr wrap="square" lIns="0" rIns="0" tIns="0" bIns="0" anchor="t">
            <a:spAutoFit/>
          </a:bodyPr>
          <a:lstStyle/>
          <a:p>
            <a:pPr algn="l"/>
            <a:r>
              <a:rPr sz="1050" b="1" i="0">
                <a:solidFill>
                  <a:srgbClr val="1C3D74"/>
                </a:solidFill>
                <a:latin typeface="Arial"/>
              </a:rPr>
              <a:t>Interactome</a:t>
            </a:r>
          </a:p>
        </p:txBody>
      </p:sp>
      <p:sp>
        <p:nvSpPr>
          <p:cNvPr id="19" name="TextBox 18"/>
          <p:cNvSpPr txBox="1"/>
          <p:nvPr/>
        </p:nvSpPr>
        <p:spPr>
          <a:xfrm>
            <a:off x="7223760" y="2176272"/>
            <a:ext cx="1508760" cy="347472"/>
          </a:xfrm>
          <a:prstGeom prst="rect">
            <a:avLst/>
          </a:prstGeom>
          <a:noFill/>
        </p:spPr>
        <p:txBody>
          <a:bodyPr wrap="square" lIns="0" rIns="0" tIns="0" bIns="0" anchor="t">
            <a:spAutoFit/>
          </a:bodyPr>
          <a:lstStyle/>
          <a:p>
            <a:pPr algn="l">
              <a:lnSpc>
                <a:spcPct val="100000"/>
              </a:lnSpc>
            </a:pPr>
            <a:r>
              <a:rPr sz="780" b="1" i="0">
                <a:solidFill>
                  <a:srgbClr val="123181"/>
                </a:solidFill>
                <a:latin typeface="Arial"/>
              </a:rPr>
              <a:t>STRING PPI, fallback for genes with no direct data</a:t>
            </a:r>
          </a:p>
        </p:txBody>
      </p:sp>
      <p:sp>
        <p:nvSpPr>
          <p:cNvPr id="20" name="Rounded Rectangle 19"/>
          <p:cNvSpPr/>
          <p:nvPr/>
        </p:nvSpPr>
        <p:spPr>
          <a:xfrm>
            <a:off x="320040" y="2670048"/>
            <a:ext cx="8503920" cy="1005840"/>
          </a:xfrm>
          <a:prstGeom prst="roundRect">
            <a:avLst>
              <a:gd name="adj" fmla="val 6000"/>
            </a:avLst>
          </a:prstGeom>
          <a:solidFill>
            <a:srgbClr val="123181"/>
          </a:solidFill>
          <a:ln>
            <a:noFill/>
          </a:ln>
          <a:effectLst>
            <a:outerShdw blurRad="80000" dist="20000" dir="5400000" rotWithShape="0">
              <a:srgbClr val="000000">
                <a:alpha val="16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TextBox 20"/>
          <p:cNvSpPr txBox="1"/>
          <p:nvPr/>
        </p:nvSpPr>
        <p:spPr>
          <a:xfrm>
            <a:off x="521207" y="2761488"/>
            <a:ext cx="8101584" cy="256032"/>
          </a:xfrm>
          <a:prstGeom prst="rect">
            <a:avLst/>
          </a:prstGeom>
          <a:noFill/>
        </p:spPr>
        <p:txBody>
          <a:bodyPr wrap="square" lIns="0" rIns="0" tIns="0" bIns="0" anchor="t">
            <a:spAutoFit/>
          </a:bodyPr>
          <a:lstStyle/>
          <a:p>
            <a:pPr algn="l"/>
            <a:r>
              <a:rPr sz="1050" b="1" i="0">
                <a:solidFill>
                  <a:srgbClr val="2DB8C5"/>
                </a:solidFill>
                <a:latin typeface="Arial"/>
              </a:rPr>
              <a:t>How it works, in plain terms</a:t>
            </a:r>
          </a:p>
        </p:txBody>
      </p:sp>
      <p:sp>
        <p:nvSpPr>
          <p:cNvPr id="22" name="TextBox 21"/>
          <p:cNvSpPr txBox="1"/>
          <p:nvPr/>
        </p:nvSpPr>
        <p:spPr>
          <a:xfrm>
            <a:off x="521207" y="3017520"/>
            <a:ext cx="8101584" cy="621792"/>
          </a:xfrm>
          <a:prstGeom prst="rect">
            <a:avLst/>
          </a:prstGeom>
          <a:noFill/>
        </p:spPr>
        <p:txBody>
          <a:bodyPr wrap="square" lIns="0" rIns="0" tIns="0" bIns="0" anchor="t">
            <a:spAutoFit/>
          </a:bodyPr>
          <a:lstStyle/>
          <a:p>
            <a:pPr algn="l">
              <a:lnSpc>
                <a:spcPct val="112000"/>
              </a:lnSpc>
            </a:pPr>
            <a:r>
              <a:rPr sz="950" b="0" i="0">
                <a:solidFill>
                  <a:srgbClr val="FFFFFF"/>
                </a:solidFill>
                <a:latin typeface="Arial"/>
              </a:rPr>
              <a:t>Each patient symptom is compared to the closest matching symptom in the disease or model's known profile — factoring in how related the two are and how specific the shared symptom is. The best matches are averaged into the final score. Genes with no direct symptom data instead borrow a score from their neighbours in the protein interaction network.</a:t>
            </a:r>
          </a:p>
        </p:txBody>
      </p:sp>
      <p:sp>
        <p:nvSpPr>
          <p:cNvPr id="23" name="Rounded Rectangle 22"/>
          <p:cNvSpPr/>
          <p:nvPr/>
        </p:nvSpPr>
        <p:spPr>
          <a:xfrm>
            <a:off x="320040" y="3813048"/>
            <a:ext cx="8503920" cy="566928"/>
          </a:xfrm>
          <a:prstGeom prst="roundRect">
            <a:avLst>
              <a:gd name="adj" fmla="val 6000"/>
            </a:avLst>
          </a:prstGeom>
          <a:solidFill>
            <a:srgbClr val="21386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TextBox 23"/>
          <p:cNvSpPr txBox="1"/>
          <p:nvPr/>
        </p:nvSpPr>
        <p:spPr>
          <a:xfrm>
            <a:off x="521207" y="3813048"/>
            <a:ext cx="8101584" cy="566928"/>
          </a:xfrm>
          <a:prstGeom prst="rect">
            <a:avLst/>
          </a:prstGeom>
          <a:noFill/>
        </p:spPr>
        <p:txBody>
          <a:bodyPr wrap="square" lIns="0" rIns="0" tIns="0" bIns="0" anchor="ctr">
            <a:spAutoFit/>
          </a:bodyPr>
          <a:lstStyle/>
          <a:p>
            <a:pPr algn="l">
              <a:lnSpc>
                <a:spcPct val="110000"/>
              </a:lnSpc>
            </a:pPr>
            <a:r>
              <a:rPr sz="950" b="0" i="1">
                <a:solidFill>
                  <a:srgbClr val="FFFFFF"/>
                </a:solidFill>
                <a:latin typeface="Arial"/>
              </a:rPr>
              <a:t>That phenotype score is then combined with the variant evidence to produce Exomiser's final ranking. For certainty on the exact mechanics, ask Jules or Damian.</a:t>
            </a:r>
          </a:p>
        </p:txBody>
      </p:sp>
    </p:spTree>
  </p:cSld>
  <p:clrMapOvr>
    <a:masterClrMapping/>
  </p:clrMapOvr>
</p:sld>
</file>

<file path=ppt/theme/theme1.xml><?xml version="1.0" encoding="utf-8"?>
<a:theme xmlns:a="http://schemas.openxmlformats.org/drawingml/2006/main" name="Office Theme">
  <a:themeElements>
    <a:clrScheme name="Channel 4 1">
      <a:dk1>
        <a:srgbClr val="000000"/>
      </a:dk1>
      <a:lt1>
        <a:srgbClr val="FFFFFF"/>
      </a:lt1>
      <a:dk2>
        <a:srgbClr val="585858"/>
      </a:dk2>
      <a:lt2>
        <a:srgbClr val="FFFFFF"/>
      </a:lt2>
      <a:accent1>
        <a:srgbClr val="6D2B83"/>
      </a:accent1>
      <a:accent2>
        <a:srgbClr val="D0091D"/>
      </a:accent2>
      <a:accent3>
        <a:srgbClr val="FFD611"/>
      </a:accent3>
      <a:accent4>
        <a:srgbClr val="85B6E2"/>
      </a:accent4>
      <a:accent5>
        <a:srgbClr val="62CBC5"/>
      </a:accent5>
      <a:accent6>
        <a:srgbClr val="7F7878"/>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Queen Mary">
      <a:dk1>
        <a:srgbClr val="21386A"/>
      </a:dk1>
      <a:lt1>
        <a:sysClr val="window" lastClr="FFFFFF"/>
      </a:lt1>
      <a:dk2>
        <a:srgbClr val="21386A"/>
      </a:dk2>
      <a:lt2>
        <a:srgbClr val="D8D8D8"/>
      </a:lt2>
      <a:accent1>
        <a:srgbClr val="123181"/>
      </a:accent1>
      <a:accent2>
        <a:srgbClr val="792273"/>
      </a:accent2>
      <a:accent3>
        <a:srgbClr val="2DB8C5"/>
      </a:accent3>
      <a:accent4>
        <a:srgbClr val="CDA60C"/>
      </a:accent4>
      <a:accent5>
        <a:srgbClr val="BD1C1C"/>
      </a:accent5>
      <a:accent6>
        <a:srgbClr val="73B82B"/>
      </a:accent6>
      <a:hlink>
        <a:srgbClr val="E6007E"/>
      </a:hlink>
      <a:folHlink>
        <a:srgbClr val="2DB8C5"/>
      </a:folHlink>
    </a:clrScheme>
    <a:fontScheme name="Queen Mary">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haredContentType xmlns="Microsoft.SharePoint.Taxonomy.ContentTypeSync" SourceId="9c18f9b8-5ae4-4f0b-a238-a922c51e2dda" ContentTypeId="0x0101005EA864BF41DF8A41860E925F5B29BCF5" PreviousValue="false"/>
</file>

<file path=customXml/item3.xml><?xml version="1.0" encoding="utf-8"?>
<ct:contentTypeSchema xmlns:ct="http://schemas.microsoft.com/office/2006/metadata/contentType" xmlns:ma="http://schemas.microsoft.com/office/2006/metadata/properties/metaAttributes" ct:_="" ma:_="" ma:contentTypeName="QMUL Document" ma:contentTypeID="0x0101005EA864BF41DF8A41860E925F5B29BCF500AD04A85D9458C94DBE97317C2C8DFF5C" ma:contentTypeVersion="43" ma:contentTypeDescription="" ma:contentTypeScope="" ma:versionID="4a09dd91952e3d179b6343cbf124090c">
  <xsd:schema xmlns:xsd="http://www.w3.org/2001/XMLSchema" xmlns:xs="http://www.w3.org/2001/XMLSchema" xmlns:p="http://schemas.microsoft.com/office/2006/metadata/properties" xmlns:ns1="http://schemas.microsoft.com/sharepoint/v3" xmlns:ns2="d5efd484-15aa-41a0-83f6-0646502cb6d6" xmlns:ns3="45ae7f3d-bcd0-4e4b-af93-f03a9fbb19b5" xmlns:ns4="6649982f-b66b-4072-8006-4697fed55f9d" targetNamespace="http://schemas.microsoft.com/office/2006/metadata/properties" ma:root="true" ma:fieldsID="4e1042d5b12b28a3d2c337c4bb199a9e" ns1:_="" ns2:_="" ns3:_="" ns4:_="">
    <xsd:import namespace="http://schemas.microsoft.com/sharepoint/v3"/>
    <xsd:import namespace="d5efd484-15aa-41a0-83f6-0646502cb6d6"/>
    <xsd:import namespace="45ae7f3d-bcd0-4e4b-af93-f03a9fbb19b5"/>
    <xsd:import namespace="6649982f-b66b-4072-8006-4697fed55f9d"/>
    <xsd:element name="properties">
      <xsd:complexType>
        <xsd:sequence>
          <xsd:element name="documentManagement">
            <xsd:complexType>
              <xsd:all>
                <xsd:element ref="ns1:QMULDocumentStatusTaxHTField0" minOccurs="0"/>
                <xsd:element ref="ns1:QMULDepartmentTaxHTField0" minOccurs="0"/>
                <xsd:element ref="ns1:QMULSchoolTaxHTField0" minOccurs="0"/>
                <xsd:element ref="ns1:QMULDocumentTypeTaxHTField0" minOccurs="0"/>
                <xsd:element ref="ns1:QMULLocationTaxHTField0" minOccurs="0"/>
                <xsd:element ref="ns1:QMULInformationClassificationTaxHTField0" minOccurs="0"/>
                <xsd:element ref="ns1:QMULAcademicYear" minOccurs="0"/>
                <xsd:element ref="ns1:QMULProject" minOccurs="0"/>
                <xsd:element ref="ns1:QMULReviewDate" minOccurs="0"/>
                <xsd:element ref="ns1:QMULOwner" minOccurs="0"/>
                <xsd:element ref="ns2:TaxKeywordTaxHTField" minOccurs="0"/>
                <xsd:element ref="ns2:TaxCatchAll" minOccurs="0"/>
                <xsd:element ref="ns2:TaxCatchAllLabel" minOccurs="0"/>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4:SharedWithUsers" minOccurs="0"/>
                <xsd:element ref="ns4:SharedWithDetails" minOccurs="0"/>
                <xsd:element ref="ns3:MediaServiceLocation" minOccurs="0"/>
                <xsd:element ref="ns3:MediaLengthInSeconds" minOccurs="0"/>
                <xsd:element ref="ns3:lcf76f155ced4ddcb4097134ff3c332f"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QMULDocumentStatusTaxHTField0" ma:index="8" nillable="true" ma:taxonomy="true" ma:internalName="QMULDocumentStatusTaxHTField0" ma:taxonomyFieldName="QMULDocumentStatus" ma:displayName="Document Status" ma:default="" ma:fieldId="{083bdfb7-9f4e-4bc9-b582-62ed6b950f9e}" ma:sspId="9c18f9b8-5ae4-4f0b-a238-a922c51e2dda" ma:termSetId="780aba48-6c17-4ca0-84b9-f0207a095630" ma:anchorId="00000000-0000-0000-0000-000000000000" ma:open="false" ma:isKeyword="false">
      <xsd:complexType>
        <xsd:sequence>
          <xsd:element ref="pc:Terms" minOccurs="0" maxOccurs="1"/>
        </xsd:sequence>
      </xsd:complexType>
    </xsd:element>
    <xsd:element name="QMULDepartmentTaxHTField0" ma:index="10" nillable="true" ma:taxonomy="true" ma:internalName="QMULDepartmentTaxHTField0" ma:taxonomyFieldName="QMULDepartment" ma:displayName="Department" ma:readOnly="false" ma:default="" ma:fieldId="{2a7d89f9-5f8e-4c42-ab4f-aa1fc3002ea0}" ma:sspId="9c18f9b8-5ae4-4f0b-a238-a922c51e2dda" ma:termSetId="28874c57-2df5-45e8-a804-d15afc96d4ee" ma:anchorId="00000000-0000-0000-0000-000000000000" ma:open="false" ma:isKeyword="false">
      <xsd:complexType>
        <xsd:sequence>
          <xsd:element ref="pc:Terms" minOccurs="0" maxOccurs="1"/>
        </xsd:sequence>
      </xsd:complexType>
    </xsd:element>
    <xsd:element name="QMULSchoolTaxHTField0" ma:index="12" nillable="true" ma:taxonomy="true" ma:internalName="QMULSchoolTaxHTField0" ma:taxonomyFieldName="QMULSchool" ma:displayName="School" ma:readOnly="false" ma:default="" ma:fieldId="{46346f8e-3161-4021-8b14-3dcca2e3ca8d}" ma:sspId="9c18f9b8-5ae4-4f0b-a238-a922c51e2dda" ma:termSetId="0f9f7e9f-7d6b-4cae-9193-a3e3200f87de" ma:anchorId="00000000-0000-0000-0000-000000000000" ma:open="false" ma:isKeyword="false">
      <xsd:complexType>
        <xsd:sequence>
          <xsd:element ref="pc:Terms" minOccurs="0" maxOccurs="1"/>
        </xsd:sequence>
      </xsd:complexType>
    </xsd:element>
    <xsd:element name="QMULDocumentTypeTaxHTField0" ma:index="14" nillable="true" ma:taxonomy="true" ma:internalName="QMULDocumentTypeTaxHTField0" ma:taxonomyFieldName="QMULDocumentType" ma:displayName="Document Type" ma:default="" ma:fieldId="{2596c3af-0d77-4ea4-a15d-d3f71457b096}" ma:sspId="9c18f9b8-5ae4-4f0b-a238-a922c51e2dda" ma:termSetId="8ec3f1bd-c4f8-46a7-ae88-878ed3be39d1" ma:anchorId="00000000-0000-0000-0000-000000000000" ma:open="false" ma:isKeyword="false">
      <xsd:complexType>
        <xsd:sequence>
          <xsd:element ref="pc:Terms" minOccurs="0" maxOccurs="1"/>
        </xsd:sequence>
      </xsd:complexType>
    </xsd:element>
    <xsd:element name="QMULLocationTaxHTField0" ma:index="16" nillable="true" ma:taxonomy="true" ma:internalName="QMULLocationTaxHTField0" ma:taxonomyFieldName="QMULLocation" ma:displayName="Location" ma:default="" ma:fieldId="{29b985f4-a05e-4f39-b5da-e9fb81ddaa79}" ma:sspId="9c18f9b8-5ae4-4f0b-a238-a922c51e2dda" ma:termSetId="5327f1c4-618f-4317-b197-fc29da39fa66" ma:anchorId="00000000-0000-0000-0000-000000000000" ma:open="false" ma:isKeyword="false">
      <xsd:complexType>
        <xsd:sequence>
          <xsd:element ref="pc:Terms" minOccurs="0" maxOccurs="1"/>
        </xsd:sequence>
      </xsd:complexType>
    </xsd:element>
    <xsd:element name="QMULInformationClassificationTaxHTField0" ma:index="18" nillable="true" ma:taxonomy="true" ma:internalName="QMULInformationClassificationTaxHTField0" ma:taxonomyFieldName="QMULInformationClassification" ma:displayName="Information Classification" ma:default="1;#Protect|9124d8d9-0c1c-41e9-aa14-aba001e9a028" ma:fieldId="{57b3469a-2ea1-4a06-a2d1-c99ce62a5d6f}" ma:sspId="9c18f9b8-5ae4-4f0b-a238-a922c51e2dda" ma:termSetId="a3d7b326-4e5e-4e73-95fa-6245adfab113" ma:anchorId="00000000-0000-0000-0000-000000000000" ma:open="false" ma:isKeyword="false">
      <xsd:complexType>
        <xsd:sequence>
          <xsd:element ref="pc:Terms" minOccurs="0" maxOccurs="1"/>
        </xsd:sequence>
      </xsd:complexType>
    </xsd:element>
    <xsd:element name="QMULAcademicYear" ma:index="20" nillable="true" ma:displayName="Academic Year" ma:decimals="0" ma:internalName="QMULAcademicYear" ma:percentage="FALSE">
      <xsd:simpleType>
        <xsd:restriction base="dms:Number">
          <xsd:maxInclusive value="9999"/>
          <xsd:minInclusive value="1000"/>
        </xsd:restriction>
      </xsd:simpleType>
    </xsd:element>
    <xsd:element name="QMULProject" ma:index="21" nillable="true" ma:displayName="Project" ma:internalName="QMULProject">
      <xsd:simpleType>
        <xsd:restriction base="dms:Text">
          <xsd:maxLength value="255"/>
        </xsd:restriction>
      </xsd:simpleType>
    </xsd:element>
    <xsd:element name="QMULReviewDate" ma:index="22" nillable="true" ma:displayName="Review Date" ma:format="DateOnly" ma:internalName="QMULReviewDate">
      <xsd:simpleType>
        <xsd:restriction base="dms:DateTime"/>
      </xsd:simpleType>
    </xsd:element>
    <xsd:element name="QMULOwner" ma:index="23" nillable="true" ma:displayName="Owner" ma:list="UserInfo" ma:SharePointGroup="0" ma:internalName="QMUL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d5efd484-15aa-41a0-83f6-0646502cb6d6" elementFormDefault="qualified">
    <xsd:import namespace="http://schemas.microsoft.com/office/2006/documentManagement/types"/>
    <xsd:import namespace="http://schemas.microsoft.com/office/infopath/2007/PartnerControls"/>
    <xsd:element name="TaxKeywordTaxHTField" ma:index="24" nillable="true" ma:taxonomy="true" ma:internalName="TaxKeywordTaxHTField" ma:taxonomyFieldName="TaxKeyword" ma:displayName="Enterprise Keywords" ma:fieldId="{23f27201-bee3-471e-b2e7-b64fd8b7ca38}" ma:taxonomyMulti="true" ma:sspId="9c18f9b8-5ae4-4f0b-a238-a922c51e2dda" ma:termSetId="00000000-0000-0000-0000-000000000000" ma:anchorId="00000000-0000-0000-0000-000000000000" ma:open="true" ma:isKeyword="true">
      <xsd:complexType>
        <xsd:sequence>
          <xsd:element ref="pc:Terms" minOccurs="0" maxOccurs="1"/>
        </xsd:sequence>
      </xsd:complexType>
    </xsd:element>
    <xsd:element name="TaxCatchAll" ma:index="26" nillable="true" ma:displayName="Taxonomy Catch All Column" ma:hidden="true" ma:list="{2a7529b9-a3eb-44e9-919b-0c3dc59600a2}" ma:internalName="TaxCatchAll" ma:showField="CatchAllData" ma:web="6649982f-b66b-4072-8006-4697fed55f9d">
      <xsd:complexType>
        <xsd:complexContent>
          <xsd:extension base="dms:MultiChoiceLookup">
            <xsd:sequence>
              <xsd:element name="Value" type="dms:Lookup" maxOccurs="unbounded" minOccurs="0" nillable="true"/>
            </xsd:sequence>
          </xsd:extension>
        </xsd:complexContent>
      </xsd:complexType>
    </xsd:element>
    <xsd:element name="TaxCatchAllLabel" ma:index="27" nillable="true" ma:displayName="Taxonomy Catch All Column1" ma:hidden="true" ma:list="{2a7529b9-a3eb-44e9-919b-0c3dc59600a2}" ma:internalName="TaxCatchAllLabel" ma:readOnly="true" ma:showField="CatchAllDataLabel" ma:web="6649982f-b66b-4072-8006-4697fed55f9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45ae7f3d-bcd0-4e4b-af93-f03a9fbb19b5" elementFormDefault="qualified">
    <xsd:import namespace="http://schemas.microsoft.com/office/2006/documentManagement/types"/>
    <xsd:import namespace="http://schemas.microsoft.com/office/infopath/2007/PartnerControls"/>
    <xsd:element name="MediaServiceMetadata" ma:index="28" nillable="true" ma:displayName="MediaServiceMetadata" ma:hidden="true" ma:internalName="MediaServiceMetadata" ma:readOnly="true">
      <xsd:simpleType>
        <xsd:restriction base="dms:Note"/>
      </xsd:simpleType>
    </xsd:element>
    <xsd:element name="MediaServiceFastMetadata" ma:index="29" nillable="true" ma:displayName="MediaServiceFastMetadata" ma:hidden="true" ma:internalName="MediaServiceFastMetadata" ma:readOnly="true">
      <xsd:simpleType>
        <xsd:restriction base="dms:Note"/>
      </xsd:simpleType>
    </xsd:element>
    <xsd:element name="MediaServiceAutoKeyPoints" ma:index="30" nillable="true" ma:displayName="MediaServiceAutoKeyPoints" ma:hidden="true" ma:internalName="MediaServiceAutoKeyPoints" ma:readOnly="true">
      <xsd:simpleType>
        <xsd:restriction base="dms:Note"/>
      </xsd:simpleType>
    </xsd:element>
    <xsd:element name="MediaServiceKeyPoints" ma:index="31" nillable="true" ma:displayName="KeyPoints" ma:internalName="MediaServiceKeyPoints" ma:readOnly="true">
      <xsd:simpleType>
        <xsd:restriction base="dms:Note">
          <xsd:maxLength value="255"/>
        </xsd:restriction>
      </xsd:simpleType>
    </xsd:element>
    <xsd:element name="MediaServiceAutoTags" ma:index="32" nillable="true" ma:displayName="Tags" ma:internalName="MediaServiceAutoTags" ma:readOnly="true">
      <xsd:simpleType>
        <xsd:restriction base="dms:Text"/>
      </xsd:simpleType>
    </xsd:element>
    <xsd:element name="MediaServiceOCR" ma:index="33" nillable="true" ma:displayName="Extracted Text" ma:internalName="MediaServiceOCR" ma:readOnly="true">
      <xsd:simpleType>
        <xsd:restriction base="dms:Note">
          <xsd:maxLength value="255"/>
        </xsd:restriction>
      </xsd:simpleType>
    </xsd:element>
    <xsd:element name="MediaServiceGenerationTime" ma:index="34" nillable="true" ma:displayName="MediaServiceGenerationTime" ma:hidden="true" ma:internalName="MediaServiceGenerationTime" ma:readOnly="true">
      <xsd:simpleType>
        <xsd:restriction base="dms:Text"/>
      </xsd:simpleType>
    </xsd:element>
    <xsd:element name="MediaServiceEventHashCode" ma:index="35" nillable="true" ma:displayName="MediaServiceEventHashCode" ma:hidden="true" ma:internalName="MediaServiceEventHashCode" ma:readOnly="true">
      <xsd:simpleType>
        <xsd:restriction base="dms:Text"/>
      </xsd:simpleType>
    </xsd:element>
    <xsd:element name="MediaServiceDateTaken" ma:index="36" nillable="true" ma:displayName="MediaServiceDateTaken" ma:hidden="true" ma:internalName="MediaServiceDateTaken" ma:readOnly="true">
      <xsd:simpleType>
        <xsd:restriction base="dms:Text"/>
      </xsd:simpleType>
    </xsd:element>
    <xsd:element name="MediaServiceLocation" ma:index="39" nillable="true" ma:displayName="Location" ma:internalName="MediaServiceLocation" ma:readOnly="true">
      <xsd:simpleType>
        <xsd:restriction base="dms:Text"/>
      </xsd:simpleType>
    </xsd:element>
    <xsd:element name="MediaLengthInSeconds" ma:index="40" nillable="true" ma:displayName="Length (seconds)" ma:internalName="MediaLengthInSeconds" ma:readOnly="true">
      <xsd:simpleType>
        <xsd:restriction base="dms:Unknown"/>
      </xsd:simpleType>
    </xsd:element>
    <xsd:element name="lcf76f155ced4ddcb4097134ff3c332f" ma:index="42" nillable="true" ma:taxonomy="true" ma:internalName="lcf76f155ced4ddcb4097134ff3c332f" ma:taxonomyFieldName="MediaServiceImageTags" ma:displayName="Image Tags" ma:readOnly="false" ma:fieldId="{5cf76f15-5ced-4ddc-b409-7134ff3c332f}" ma:taxonomyMulti="true" ma:sspId="9c18f9b8-5ae4-4f0b-a238-a922c51e2dd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43"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649982f-b66b-4072-8006-4697fed55f9d" elementFormDefault="qualified">
    <xsd:import namespace="http://schemas.microsoft.com/office/2006/documentManagement/types"/>
    <xsd:import namespace="http://schemas.microsoft.com/office/infopath/2007/PartnerControls"/>
    <xsd:element name="SharedWithUsers" ma:index="3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3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069F142-4DA7-4B45-A568-C1DF40445D45}">
  <ds:schemaRefs>
    <ds:schemaRef ds:uri="http://schemas.microsoft.com/sharepoint/v3/contenttype/forms"/>
  </ds:schemaRefs>
</ds:datastoreItem>
</file>

<file path=customXml/itemProps2.xml><?xml version="1.0" encoding="utf-8"?>
<ds:datastoreItem xmlns:ds="http://schemas.openxmlformats.org/officeDocument/2006/customXml" ds:itemID="{E601853E-C107-464C-8076-9AF712BD5586}">
  <ds:schemaRefs>
    <ds:schemaRef ds:uri="Microsoft.SharePoint.Taxonomy.ContentTypeSync"/>
  </ds:schemaRefs>
</ds:datastoreItem>
</file>

<file path=customXml/itemProps3.xml><?xml version="1.0" encoding="utf-8"?>
<ds:datastoreItem xmlns:ds="http://schemas.openxmlformats.org/officeDocument/2006/customXml" ds:itemID="{37DF072F-3962-4731-9B49-5998CA7915E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d5efd484-15aa-41a0-83f6-0646502cb6d6"/>
    <ds:schemaRef ds:uri="45ae7f3d-bcd0-4e4b-af93-f03a9fbb19b5"/>
    <ds:schemaRef ds:uri="6649982f-b66b-4072-8006-4697fed55f9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22083</TotalTime>
  <Words>0</Words>
  <Application>Microsoft Macintosh PowerPoint</Application>
  <PresentationFormat>On-screen Show (16:9)</PresentationFormat>
  <Paragraphs>0</Paragraphs>
  <Slides>25</Slides>
  <Notes>0</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25</vt:i4>
      </vt:variant>
    </vt:vector>
  </HeadingPairs>
  <TitlesOfParts>
    <vt:vector size="32" baseType="lpstr">
      <vt:lpstr>4 Text</vt:lpstr>
      <vt:lpstr>Arial</vt:lpstr>
      <vt:lpstr>Calibri</vt:lpstr>
      <vt:lpstr>Channel 4 Chadwick</vt:lpstr>
      <vt:lpstr>Office Theme</vt:lpstr>
      <vt:lpstr>1_Custom Design</vt:lpstr>
      <vt:lpstr>2_Custom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 J</dc:creator>
  <cp:lastModifiedBy>Yasemin Bridges</cp:lastModifiedBy>
  <cp:revision>124</cp:revision>
  <dcterms:created xsi:type="dcterms:W3CDTF">2020-06-18T12:08:25Z</dcterms:created>
  <dcterms:modified xsi:type="dcterms:W3CDTF">2026-07-07T14:59:04Z</dcterms:modified>
</cp:coreProperties>
</file>