
<file path=[Content_Types].xml><?xml version="1.0" encoding="utf-8"?>
<Types xmlns="http://schemas.openxmlformats.org/package/2006/content-types"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2" Type="http://schemas.openxmlformats.org/officeDocument/2006/relationships/slide" Target="slides/slide7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df65496ea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df65496ea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f65496ea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df65496ea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df65496ea4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df65496ea4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df65496ea4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df65496ea4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df65496ea4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df65496ea4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df65496ea4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df65496ea4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1119925" y="6667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/>
          <p:nvPr/>
        </p:nvSpPr>
        <p:spPr>
          <a:xfrm>
            <a:off x="1272325" y="8191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/>
          <p:nvPr/>
        </p:nvSpPr>
        <p:spPr>
          <a:xfrm>
            <a:off x="1424725" y="9715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/>
          <p:nvPr/>
        </p:nvSpPr>
        <p:spPr>
          <a:xfrm>
            <a:off x="1577125" y="11239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/>
          <p:nvPr/>
        </p:nvSpPr>
        <p:spPr>
          <a:xfrm>
            <a:off x="1729525" y="12763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3"/>
          <p:cNvSpPr/>
          <p:nvPr/>
        </p:nvSpPr>
        <p:spPr>
          <a:xfrm>
            <a:off x="1881925" y="14287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3"/>
          <p:cNvSpPr/>
          <p:nvPr/>
        </p:nvSpPr>
        <p:spPr>
          <a:xfrm>
            <a:off x="2034325" y="15811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3"/>
          <p:cNvSpPr/>
          <p:nvPr/>
        </p:nvSpPr>
        <p:spPr>
          <a:xfrm>
            <a:off x="2186725" y="17335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3"/>
          <p:cNvSpPr/>
          <p:nvPr/>
        </p:nvSpPr>
        <p:spPr>
          <a:xfrm>
            <a:off x="2339125" y="18859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3"/>
          <p:cNvSpPr/>
          <p:nvPr/>
        </p:nvSpPr>
        <p:spPr>
          <a:xfrm>
            <a:off x="2491525" y="20383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3"/>
          <p:cNvSpPr/>
          <p:nvPr/>
        </p:nvSpPr>
        <p:spPr>
          <a:xfrm>
            <a:off x="2643925" y="21907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/>
          <p:nvPr/>
        </p:nvSpPr>
        <p:spPr>
          <a:xfrm>
            <a:off x="2796325" y="23431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3"/>
          <p:cNvSpPr/>
          <p:nvPr/>
        </p:nvSpPr>
        <p:spPr>
          <a:xfrm>
            <a:off x="2948725" y="24955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3"/>
          <p:cNvSpPr/>
          <p:nvPr/>
        </p:nvSpPr>
        <p:spPr>
          <a:xfrm>
            <a:off x="3101125" y="26479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3"/>
          <p:cNvSpPr/>
          <p:nvPr/>
        </p:nvSpPr>
        <p:spPr>
          <a:xfrm>
            <a:off x="3253525" y="2800300"/>
            <a:ext cx="623100" cy="1011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1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3" presetSubtype="3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w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h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med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med"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med">
        <p14:flip dir="l"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med">
        <p14:gallery dir="l"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