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_rels/.rels" ContentType="application/vnd.openxmlformats-package.relationships+xml"/>
  <Override PartName="/customXml/item1.xml" ContentType="application/xml"/>
  <Override PartName="/customXml/itemProps1.xml" ContentType="application/vnd.openxmlformats-officedocument.customXmlProperties+xml"/>
  <Override PartName="/customXml/item2.xml" ContentType="application/xml"/>
  <Override PartName="/customXml/_rels/item3.xml.rels" ContentType="application/vnd.openxmlformats-package.relationships+xml"/>
  <Override PartName="/customXml/_rels/item2.xml.rels" ContentType="application/vnd.openxmlformats-package.relationships+xml"/>
  <Override PartName="/customXml/_rels/item1.xml.rels" ContentType="application/vnd.openxmlformats-package.relationships+xml"/>
  <Override PartName="/customXml/itemProps2.xml" ContentType="application/vnd.openxmlformats-officedocument.customXmlProperties+xml"/>
  <Override PartName="/customXml/item3.xml" ContentType="application/xml"/>
  <Override PartName="/customXml/itemProps3.xml" ContentType="application/vnd.openxmlformats-officedocument.customXml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media/image1.png" ContentType="image/png"/>
  <Override PartName="/ppt/media/image2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presProps.xml" ContentType="application/vnd.openxmlformats-officedocument.presentationml.presProps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customXml" Target="../customXml/item1.xml"/><Relationship Id="rId5" Type="http://schemas.openxmlformats.org/officeDocument/2006/relationships/customXml" Target="../customXml/item2.xml"/><Relationship Id="rId6" Type="http://schemas.openxmlformats.org/officeDocument/2006/relationships/customXml" Target="../customXml/item3.xml"/><Relationship Id="rId7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F2B45EB-0004-4115-B777-BFB429FACD8B}" type="slidenum">
              <a:t>&lt;#&gt;</a:t>
            </a:fld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02FF3F9-481B-4708-8783-A1B522AFD8AB}" type="slidenum">
              <a:t>&lt;#&gt;</a:t>
            </a:fld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4400" spc="-1" strike="noStrike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180E052-4328-40ED-8CD8-8C3D02053FDA}" type="slidenum">
              <a:t>&lt;#&gt;</a:t>
            </a:fld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4400" spc="-1" strike="noStrike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AC2DD0D-6195-473B-BA8E-DE31DC254105}" type="slidenum">
              <a:t>&lt;#&gt;</a:t>
            </a:fld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4F7C416-99AF-4125-8FC7-8ADEB41D2016}" type="slidenum">
              <a:t>&lt;#&gt;</a:t>
            </a:fld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4400" spc="-1" strike="noStrike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59F565C-556C-421D-9B6E-DCCBB7E71EF3}" type="slidenum">
              <a:t>&lt;#&gt;</a:t>
            </a:fld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4400" spc="-1" strike="noStrike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E38F098-15E8-49FB-B6B8-45B442249548}" type="slidenum">
              <a:t>&lt;#&gt;</a:t>
            </a:fld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F6BAC0D6-6845-472C-9392-C7A177D11735}" type="slidenum">
              <a:t>&lt;#&gt;</a:t>
            </a:fld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635081A-8A4F-4FE1-B97A-3C9F405867AB}" type="slidenum">
              <a:t>&lt;#&gt;</a:t>
            </a:fld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C545975-E9B8-4C24-8DCA-A8264A28CBA1}" type="slidenum">
              <a:t>&lt;#&gt;</a:t>
            </a:fld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2239C27-EEF1-49DD-8451-381ACA943C2D}" type="slidenum">
              <a:t>&lt;#&gt;</a:t>
            </a:fld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9961D13-A828-46F3-B624-E2ABE25E6B4C}" type="slidenum">
              <a:t>&lt;#&gt;</a:t>
            </a:fld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Logo" descr="A close up of a sign&#10;&#10;Description automatically generated"/>
          <p:cNvPicPr/>
          <p:nvPr/>
        </p:nvPicPr>
        <p:blipFill>
          <a:blip r:embed="rId2"/>
          <a:stretch/>
        </p:blipFill>
        <p:spPr>
          <a:xfrm>
            <a:off x="10858680" y="6438960"/>
            <a:ext cx="837360" cy="362880"/>
          </a:xfrm>
          <a:prstGeom prst="rect">
            <a:avLst/>
          </a:prstGeom>
          <a:ln w="0">
            <a:noFill/>
          </a:ln>
        </p:spPr>
      </p:pic>
      <p:sp>
        <p:nvSpPr>
          <p:cNvPr id="1" name="Straight Connector 7"/>
          <p:cNvSpPr/>
          <p:nvPr/>
        </p:nvSpPr>
        <p:spPr>
          <a:xfrm flipH="1">
            <a:off x="495000" y="6301080"/>
            <a:ext cx="11201400" cy="360"/>
          </a:xfrm>
          <a:prstGeom prst="line">
            <a:avLst/>
          </a:prstGeom>
          <a:ln>
            <a:solidFill>
              <a:srgbClr val="7979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Footer Placeholder 1"/>
          <p:cNvSpPr/>
          <p:nvPr/>
        </p:nvSpPr>
        <p:spPr>
          <a:xfrm>
            <a:off x="4612680" y="6366960"/>
            <a:ext cx="2965680" cy="364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en-US" sz="800" spc="-1" strike="noStrike">
                <a:solidFill>
                  <a:srgbClr val="767171"/>
                </a:solidFill>
                <a:latin typeface="Arial"/>
                <a:ea typeface="DejaVu Sans"/>
              </a:rPr>
              <a:t>CONFIDENTIAL</a:t>
            </a:r>
            <a:endParaRPr b="0" lang="es-ES" sz="800" spc="-1" strike="noStrike">
              <a:latin typeface="Arial"/>
            </a:endParaRPr>
          </a:p>
        </p:txBody>
      </p:sp>
      <p:sp>
        <p:nvSpPr>
          <p:cNvPr id="3" name="PlaceHolder 1"/>
          <p:cNvSpPr>
            <a:spLocks noGrp="1"/>
          </p:cNvSpPr>
          <p:nvPr>
            <p:ph type="ftr" idx="1"/>
          </p:nvPr>
        </p:nvSpPr>
        <p:spPr>
          <a:xfrm>
            <a:off x="495360" y="6366960"/>
            <a:ext cx="296568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>
              <a:lnSpc>
                <a:spcPct val="100000"/>
              </a:lnSpc>
              <a:buNone/>
              <a:defRPr b="0" lang="en-US" sz="800" spc="-1" strike="noStrike">
                <a:solidFill>
                  <a:srgbClr val="767171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b="0" lang="en-US" sz="800" spc="-1" strike="noStrike">
                <a:solidFill>
                  <a:srgbClr val="767171"/>
                </a:solidFill>
                <a:latin typeface="Arial"/>
              </a:rPr>
              <a:t>&lt;footer&gt;</a:t>
            </a:r>
            <a:endParaRPr b="0" lang="es-ES" sz="800" spc="-1" strike="noStrike">
              <a:latin typeface="Times New Roman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ldNum" idx="2"/>
          </p:nvPr>
        </p:nvSpPr>
        <p:spPr>
          <a:xfrm>
            <a:off x="0" y="6424200"/>
            <a:ext cx="456480" cy="223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lstStyle>
            <a:lvl1pPr algn="ctr">
              <a:lnSpc>
                <a:spcPct val="100000"/>
              </a:lnSpc>
              <a:buNone/>
              <a:defRPr b="0" lang="en-US" sz="1100" spc="-1" strike="noStrike">
                <a:solidFill>
                  <a:srgbClr val="3b3838"/>
                </a:solidFill>
                <a:latin typeface="Arial"/>
              </a:defRPr>
            </a:lvl1pPr>
          </a:lstStyle>
          <a:p>
            <a:pPr algn="ctr">
              <a:lnSpc>
                <a:spcPct val="100000"/>
              </a:lnSpc>
              <a:buNone/>
            </a:pPr>
            <a:fld id="{C1915B35-4A39-49E7-8055-9F753C98D3A8}" type="slidenum">
              <a:rPr b="0" lang="en-US" sz="1100" spc="-1" strike="noStrike">
                <a:solidFill>
                  <a:srgbClr val="3b3838"/>
                </a:solidFill>
                <a:latin typeface="Arial"/>
              </a:rPr>
              <a:t>&lt;number&gt;</a:t>
            </a:fld>
            <a:endParaRPr b="0" lang="es-ES" sz="1100" spc="-1" strike="noStrike">
              <a:latin typeface="Times New Roman"/>
            </a:endParaRPr>
          </a:p>
        </p:txBody>
      </p:sp>
      <p:sp>
        <p:nvSpPr>
          <p:cNvPr id="5" name="Text Placeholder 1"/>
          <p:cNvSpPr/>
          <p:nvPr/>
        </p:nvSpPr>
        <p:spPr>
          <a:xfrm>
            <a:off x="0" y="5617800"/>
            <a:ext cx="12191400" cy="4730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0" rIns="182880" tIns="45000" bIns="45000" anchor="ctr">
            <a:spAutoFit/>
          </a:bodyPr>
          <a:p>
            <a:pPr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es-ES" sz="2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Placeholder 1" descr="2024-09-20-McFarland-BBY1013-1.jpeg"/>
          <p:cNvPicPr/>
          <p:nvPr/>
        </p:nvPicPr>
        <p:blipFill>
          <a:blip r:embed="rId1"/>
          <a:srcRect l="0" t="12496" r="0" b="12496"/>
          <a:stretch/>
        </p:blipFill>
        <p:spPr>
          <a:xfrm>
            <a:off x="3261240" y="1027080"/>
            <a:ext cx="5668560" cy="4114080"/>
          </a:xfrm>
          <a:prstGeom prst="rect">
            <a:avLst/>
          </a:prstGeom>
          <a:ln w="0">
            <a:noFill/>
          </a:ln>
        </p:spPr>
      </p:pic>
      <p:sp>
        <p:nvSpPr>
          <p:cNvPr id="43" name="TextBox 2"/>
          <p:cNvSpPr/>
          <p:nvPr/>
        </p:nvSpPr>
        <p:spPr>
          <a:xfrm>
            <a:off x="446400" y="133200"/>
            <a:ext cx="7037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en-US" sz="3200" spc="-1" strike="noStrike">
                <a:solidFill>
                  <a:srgbClr val="000079"/>
                </a:solidFill>
                <a:latin typeface="Arial"/>
                <a:ea typeface="DejaVu Sans"/>
              </a:rPr>
              <a:t>Best Buy | </a:t>
            </a:r>
            <a:r>
              <a:rPr b="0" lang="en-US" sz="3200" spc="-1" strike="noStrike">
                <a:solidFill>
                  <a:srgbClr val="808080"/>
                </a:solidFill>
                <a:latin typeface="Arial"/>
                <a:ea typeface="DejaVu Sans"/>
              </a:rPr>
              <a:t>#BBY1013, Glen Allen, VA</a:t>
            </a:r>
            <a:endParaRPr b="0" lang="es-ES" sz="3200" spc="-1" strike="noStrike">
              <a:latin typeface="Arial"/>
            </a:endParaRPr>
          </a:p>
        </p:txBody>
      </p:sp>
      <p:sp>
        <p:nvSpPr>
          <p:cNvPr id="44" name="Text Placeholder 3"/>
          <p:cNvSpPr/>
          <p:nvPr/>
        </p:nvSpPr>
        <p:spPr>
          <a:xfrm>
            <a:off x="0" y="5581800"/>
            <a:ext cx="12191400" cy="4730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0" rIns="182880" tIns="45000" bIns="45000" anchor="ctr">
            <a:spAutoFit/>
          </a:bodyPr>
          <a:p>
            <a:pPr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es-ES" sz="2800" spc="-1" strike="noStrike">
              <a:latin typeface="Arial"/>
            </a:endParaRPr>
          </a:p>
        </p:txBody>
      </p:sp>
      <p:sp>
        <p:nvSpPr>
          <p:cNvPr id="45" name="Title 2"/>
          <p:cNvSpPr/>
          <p:nvPr/>
        </p:nvSpPr>
        <p:spPr>
          <a:xfrm>
            <a:off x="457560" y="1158840"/>
            <a:ext cx="2376720" cy="49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90000" tIns="45000" bIns="45000" anchor="t">
            <a:noAutofit/>
          </a:bodyPr>
          <a:p>
            <a:pPr>
              <a:lnSpc>
                <a:spcPct val="90000"/>
              </a:lnSpc>
              <a:buNone/>
            </a:pPr>
            <a:r>
              <a:rPr b="0" lang="en-US" sz="3200" spc="-1" strike="noStrike">
                <a:solidFill>
                  <a:srgbClr val="808080"/>
                </a:solidFill>
                <a:latin typeface="Arial"/>
                <a:ea typeface="DejaVu Sans"/>
              </a:rPr>
              <a:t>Ink Wall</a:t>
            </a:r>
            <a:endParaRPr b="0" lang="es-E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79"/>
      </a:accent1>
      <a:accent2>
        <a:srgbClr val="56bb36"/>
      </a:accent2>
      <a:accent3>
        <a:srgbClr val="f2f2f2"/>
      </a:accent3>
      <a:accent4>
        <a:srgbClr val="009ddc"/>
      </a:accent4>
      <a:accent5>
        <a:srgbClr val="ff3818"/>
      </a:accent5>
      <a:accent6>
        <a:srgbClr val="ff9d0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?>
<Relationships xmlns="http://schemas.openxmlformats.org/package/2006/relationships"><Relationship Id="rId1" Type="http://schemas.openxmlformats.org/officeDocument/2006/relationships/customXmlProps" Target="itemProps1.xml"/>
</Relationships>
</file>

<file path=customXml/_rels/item2.xml.rels><?xml version="1.0" encoding="UTF-8"?>
<Relationships xmlns="http://schemas.openxmlformats.org/package/2006/relationships"><Relationship Id="rId1" Type="http://schemas.openxmlformats.org/officeDocument/2006/relationships/customXmlProps" Target="itemProps2.xml"/>
</Relationships>
</file>

<file path=customXml/_rels/item3.xml.rels><?xml version="1.0" encoding="UTF-8"?>
<Relationships xmlns="http://schemas.openxmlformats.org/package/2006/relationships"><Relationship Id="rId1" Type="http://schemas.openxmlformats.org/officeDocument/2006/relationships/customXmlProps" Target="itemProps3.xml"/>
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C7DE29A256AE45AE3DFBA9B7E8475B" ma:contentTypeVersion="15" ma:contentTypeDescription="Create a new document." ma:contentTypeScope="" ma:versionID="5de0cb73147764ec2906797c8d3a335d">
  <xsd:schema xmlns:xsd="http://www.w3.org/2001/XMLSchema" xmlns:xs="http://www.w3.org/2001/XMLSchema" xmlns:p="http://schemas.microsoft.com/office/2006/metadata/properties" xmlns:ns2="0589fedd-fc82-47d5-869a-386817d5f6b6" xmlns:ns3="3b9b46da-2030-4421-841a-b5f0c8e37959" targetNamespace="http://schemas.microsoft.com/office/2006/metadata/properties" ma:root="true" ma:fieldsID="2a429032c86064416e91283681cb1df4" ns2:_="" ns3:_="">
    <xsd:import namespace="0589fedd-fc82-47d5-869a-386817d5f6b6"/>
    <xsd:import namespace="3b9b46da-2030-4421-841a-b5f0c8e37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89fedd-fc82-47d5-869a-386817d5f6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32f6a0d-ede8-4b8e-bbf9-12456af522b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9b46da-2030-4421-841a-b5f0c8e3795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6dfc4c2-4968-47cc-acf9-3c742d51fdda}" ma:internalName="TaxCatchAll" ma:showField="CatchAllData" ma:web="3b9b46da-2030-4421-841a-b5f0c8e379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b9b46da-2030-4421-841a-b5f0c8e37959">
      <UserInfo>
        <DisplayName/>
        <AccountId xsi:nil="true"/>
        <AccountType/>
      </UserInfo>
    </SharedWithUsers>
    <lcf76f155ced4ddcb4097134ff3c332f xmlns="0589fedd-fc82-47d5-869a-386817d5f6b6">
      <Terms xmlns="http://schemas.microsoft.com/office/infopath/2007/PartnerControls"/>
    </lcf76f155ced4ddcb4097134ff3c332f>
    <TaxCatchAll xmlns="3b9b46da-2030-4421-841a-b5f0c8e3795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8C2C88-B0A2-4785-9C07-FE7BF7666D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89fedd-fc82-47d5-869a-386817d5f6b6"/>
    <ds:schemaRef ds:uri="3b9b46da-2030-4421-841a-b5f0c8e379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0492FDB-BB1C-45A2-BC29-99B1C375DE99}">
  <ds:schemaRefs>
    <ds:schemaRef ds:uri="0589fedd-fc82-47d5-869a-386817d5f6b6"/>
    <ds:schemaRef ds:uri="http://schemas.microsoft.com/office/2006/documentManagement/types"/>
    <ds:schemaRef ds:uri="http://purl.org/dc/terms/"/>
    <ds:schemaRef ds:uri="3b9b46da-2030-4421-841a-b5f0c8e37959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889196-1D0C-4C83-8439-67D6E5396DA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Epson Light PPT Template 1.31.22</Template>
  <TotalTime>30073</TotalTime>
  <Application>LibreOffice/7.3.7.2$Linux_X86_64 LibreOffice_project/30$Build-2</Application>
  <AppVersion>15.0000</AppVersion>
  <Words>13</Words>
  <Paragraphs>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2022-02-27T17:53:47Z</dcterms:created>
  <dc:creator>Peter Tomaras</dc:creator>
  <dc:description/>
  <dc:language>es-ES</dc:language>
  <cp:lastModifiedBy/>
  <dcterms:modified xsi:type="dcterms:W3CDTF">2024-11-01T02:59:08Z</dcterms:modified>
  <cp:revision>12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mplianceAssetId">
    <vt:lpwstr/>
  </property>
  <property fmtid="{D5CDD505-2E9C-101B-9397-08002B2CF9AE}" pid="3" name="ContentTypeId">
    <vt:lpwstr>0x010100AFC7DE29A256AE45AE3DFBA9B7E8475B</vt:lpwstr>
  </property>
  <property fmtid="{D5CDD505-2E9C-101B-9397-08002B2CF9AE}" pid="4" name="MediaServiceImageTags">
    <vt:lpwstr/>
  </property>
  <property fmtid="{D5CDD505-2E9C-101B-9397-08002B2CF9AE}" pid="5" name="Order">
    <vt:r8>399500</vt:r8>
  </property>
  <property fmtid="{D5CDD505-2E9C-101B-9397-08002B2CF9AE}" pid="6" name="PresentationFormat">
    <vt:lpwstr>Widescreen</vt:lpwstr>
  </property>
  <property fmtid="{D5CDD505-2E9C-101B-9397-08002B2CF9AE}" pid="7" name="SharedWithUsers">
    <vt:lpwstr/>
  </property>
  <property fmtid="{D5CDD505-2E9C-101B-9397-08002B2CF9AE}" pid="8" name="Slides">
    <vt:i4>1</vt:i4>
  </property>
  <property fmtid="{D5CDD505-2E9C-101B-9397-08002B2CF9AE}" pid="9" name="TemplateUrl">
    <vt:lpwstr/>
  </property>
  <property fmtid="{D5CDD505-2E9C-101B-9397-08002B2CF9AE}" pid="10" name="TriggerFlowInfo">
    <vt:lpwstr/>
  </property>
  <property fmtid="{D5CDD505-2E9C-101B-9397-08002B2CF9AE}" pid="11" name="_ExtendedDescription">
    <vt:lpwstr/>
  </property>
  <property fmtid="{D5CDD505-2E9C-101B-9397-08002B2CF9AE}" pid="12" name="xd_ProgID">
    <vt:lpwstr/>
  </property>
  <property fmtid="{D5CDD505-2E9C-101B-9397-08002B2CF9AE}" pid="13" name="xd_Signature">
    <vt:bool>0</vt:bool>
  </property>
</Properties>
</file>