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
  </p:notesMasterIdLst>
  <p:handoutMasterIdLst>
    <p:handoutMasterId r:id="rId3"/>
  </p:handoutMaster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6542"/>
    <a:srgbClr val="F9F4EC"/>
    <a:srgbClr val="D66D4C"/>
    <a:srgbClr val="F8F4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69"/>
    <p:restoredTop sz="86399"/>
  </p:normalViewPr>
  <p:slideViewPr>
    <p:cSldViewPr snapToGrid="0" snapToObjects="1">
      <p:cViewPr>
        <p:scale>
          <a:sx n="100" d="100"/>
          <a:sy n="100" d="100"/>
        </p:scale>
        <p:origin x="920" y="1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3" d="100"/>
          <a:sy n="93" d="100"/>
        </p:scale>
        <p:origin x="3784" y="216"/>
      </p:cViewPr>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50F4F65-5948-F644-B7EE-20D072F76791}" type="slidenum">
              <a:rPr kumimoji="1" lang="zh-CN" altLang="en-US" smtClean="0"/>
              <a:t>‹#›</a:t>
            </a:fld>
            <a:endParaRPr kumimoji="1" lang="zh-CN" altLang="en-US"/>
          </a:p>
        </p:txBody>
      </p:sp>
    </p:spTree>
    <p:extLst>
      <p:ext uri="{BB962C8B-B14F-4D97-AF65-F5344CB8AC3E}">
        <p14:creationId xmlns:p14="http://schemas.microsoft.com/office/powerpoint/2010/main" val="2146390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477325-9FE3-494A-88E0-6A0955AE2D65}" type="datetimeFigureOut">
              <a:rPr kumimoji="1" lang="zh-CN" altLang="en-US" smtClean="0"/>
              <a:t>2021/5/16</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501024-DB32-C044-9BB9-7E2AC57D7954}" type="slidenum">
              <a:rPr kumimoji="1" lang="zh-CN" altLang="en-US" smtClean="0"/>
              <a:t>‹#›</a:t>
            </a:fld>
            <a:endParaRPr kumimoji="1" lang="zh-CN" altLang="en-US"/>
          </a:p>
        </p:txBody>
      </p:sp>
    </p:spTree>
    <p:extLst>
      <p:ext uri="{BB962C8B-B14F-4D97-AF65-F5344CB8AC3E}">
        <p14:creationId xmlns:p14="http://schemas.microsoft.com/office/powerpoint/2010/main" val="2134032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bg>
      <p:bgPr>
        <a:solidFill>
          <a:srgbClr val="E66542"/>
        </a:solidFill>
        <a:effectLst/>
      </p:bgPr>
    </p:bg>
    <p:spTree>
      <p:nvGrpSpPr>
        <p:cNvPr id="1" name=""/>
        <p:cNvGrpSpPr/>
        <p:nvPr/>
      </p:nvGrpSpPr>
      <p:grpSpPr>
        <a:xfrm>
          <a:off x="0" y="0"/>
          <a:ext cx="0" cy="0"/>
          <a:chOff x="0" y="0"/>
          <a:chExt cx="0" cy="0"/>
        </a:xfrm>
      </p:grpSpPr>
      <p:pic>
        <p:nvPicPr>
          <p:cNvPr id="21" name="图片 20"/>
          <p:cNvPicPr>
            <a:picLocks noChangeAspect="1"/>
          </p:cNvPicPr>
          <p:nvPr userDrawn="1"/>
        </p:nvPicPr>
        <p:blipFill>
          <a:blip r:embed="rId2"/>
          <a:stretch>
            <a:fillRect/>
          </a:stretch>
        </p:blipFill>
        <p:spPr>
          <a:xfrm>
            <a:off x="6601216" y="390231"/>
            <a:ext cx="5590783" cy="6467769"/>
          </a:xfrm>
          <a:prstGeom prst="rect">
            <a:avLst/>
          </a:prstGeom>
        </p:spPr>
      </p:pic>
      <p:sp>
        <p:nvSpPr>
          <p:cNvPr id="17" name="矩形 16"/>
          <p:cNvSpPr/>
          <p:nvPr userDrawn="1"/>
        </p:nvSpPr>
        <p:spPr>
          <a:xfrm>
            <a:off x="0" y="5220000"/>
            <a:ext cx="12192000" cy="1638000"/>
          </a:xfrm>
          <a:prstGeom prst="rect">
            <a:avLst/>
          </a:prstGeom>
          <a:solidFill>
            <a:srgbClr val="F8F4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24" name="图片 23"/>
          <p:cNvPicPr>
            <a:picLocks noChangeAspect="1"/>
          </p:cNvPicPr>
          <p:nvPr userDrawn="1"/>
        </p:nvPicPr>
        <p:blipFill>
          <a:blip r:embed="rId3"/>
          <a:stretch>
            <a:fillRect/>
          </a:stretch>
        </p:blipFill>
        <p:spPr>
          <a:xfrm>
            <a:off x="6789871" y="1609132"/>
            <a:ext cx="4306440" cy="4372510"/>
          </a:xfrm>
          <a:prstGeom prst="rect">
            <a:avLst/>
          </a:prstGeom>
        </p:spPr>
      </p:pic>
      <p:sp>
        <p:nvSpPr>
          <p:cNvPr id="25" name="文本框 24"/>
          <p:cNvSpPr txBox="1"/>
          <p:nvPr userDrawn="1"/>
        </p:nvSpPr>
        <p:spPr>
          <a:xfrm>
            <a:off x="959386" y="5609502"/>
            <a:ext cx="2943616" cy="584775"/>
          </a:xfrm>
          <a:prstGeom prst="rect">
            <a:avLst/>
          </a:prstGeom>
          <a:noFill/>
        </p:spPr>
        <p:txBody>
          <a:bodyPr wrap="square" rtlCol="0">
            <a:spAutoFit/>
          </a:bodyPr>
          <a:lstStyle/>
          <a:p>
            <a:r>
              <a:rPr kumimoji="1" lang="zh-CN" altLang="en-US" sz="3200" dirty="0">
                <a:solidFill>
                  <a:srgbClr val="E66542"/>
                </a:solidFill>
                <a:latin typeface="PingFang SC" charset="-122"/>
                <a:ea typeface="PingFang SC" charset="-122"/>
                <a:cs typeface="PingFang SC" charset="-122"/>
              </a:rPr>
              <a:t>八啾学西语</a:t>
            </a:r>
          </a:p>
        </p:txBody>
      </p:sp>
      <p:sp>
        <p:nvSpPr>
          <p:cNvPr id="3" name="文本占位符 2"/>
          <p:cNvSpPr>
            <a:spLocks noGrp="1"/>
          </p:cNvSpPr>
          <p:nvPr>
            <p:ph type="body" sz="quarter" idx="10" hasCustomPrompt="1"/>
          </p:nvPr>
        </p:nvSpPr>
        <p:spPr>
          <a:xfrm>
            <a:off x="959386" y="2239655"/>
            <a:ext cx="5924550" cy="770339"/>
          </a:xfrm>
          <a:prstGeom prst="rect">
            <a:avLst/>
          </a:prstGeom>
        </p:spPr>
        <p:txBody>
          <a:bodyPr anchor="ctr" anchorCtr="0">
            <a:spAutoFit/>
          </a:bodyPr>
          <a:lstStyle>
            <a:lvl1pPr marL="0" marR="0" indent="0" algn="l" defTabSz="914400" rtl="0" eaLnBrk="1" fontAlgn="auto" latinLnBrk="0" hangingPunct="1">
              <a:lnSpc>
                <a:spcPct val="130000"/>
              </a:lnSpc>
              <a:spcBef>
                <a:spcPts val="1000"/>
              </a:spcBef>
              <a:spcAft>
                <a:spcPts val="0"/>
              </a:spcAft>
              <a:buClrTx/>
              <a:buSzTx/>
              <a:buFontTx/>
              <a:buNone/>
              <a:tabLst/>
              <a:defRPr sz="4800" b="0" i="0">
                <a:latin typeface="PingFang SC" panose="020B0400000000000000" pitchFamily="34" charset="-122"/>
                <a:ea typeface="PingFang SC" panose="020B0400000000000000" pitchFamily="34" charset="-122"/>
                <a:cs typeface="PingFang SC" panose="020B0400000000000000" pitchFamily="34" charset="-122"/>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zh-CN" altLang="en-US" dirty="0"/>
              <a:t>这里是标题</a:t>
            </a:r>
          </a:p>
        </p:txBody>
      </p:sp>
    </p:spTree>
    <p:extLst>
      <p:ext uri="{BB962C8B-B14F-4D97-AF65-F5344CB8AC3E}">
        <p14:creationId xmlns:p14="http://schemas.microsoft.com/office/powerpoint/2010/main" val="1576241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Question">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1056000" y="680672"/>
            <a:ext cx="1728000" cy="720000"/>
          </a:xfrm>
          <a:prstGeom prst="rect">
            <a:avLst/>
          </a:prstGeom>
        </p:spPr>
        <p:txBody>
          <a:bodyPr/>
          <a:lstStyle>
            <a:lvl1pPr marL="0" indent="0">
              <a:buFontTx/>
              <a:buNone/>
              <a:defRPr sz="4400" b="0" i="0">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6" name="文本占位符 3"/>
          <p:cNvSpPr>
            <a:spLocks noGrp="1"/>
          </p:cNvSpPr>
          <p:nvPr>
            <p:ph type="body" sz="quarter" idx="11" hasCustomPrompt="1"/>
          </p:nvPr>
        </p:nvSpPr>
        <p:spPr>
          <a:xfrm>
            <a:off x="1056000" y="1578429"/>
            <a:ext cx="10075563" cy="1677363"/>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800" b="0" i="0" kern="1200" baseline="0">
                <a:solidFill>
                  <a:schemeClr val="tx1"/>
                </a:solidFill>
                <a:latin typeface="Helvetica Neue Medium" charset="0"/>
                <a:ea typeface="Helvetica Neue Medium" charset="0"/>
                <a:cs typeface="Helvetica Neue Medium"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b="0" i="0" dirty="0">
                <a:latin typeface="Helvetica Neue Medium" charset="0"/>
                <a:ea typeface="Helvetica Neue Medium" charset="0"/>
                <a:cs typeface="Helvetica Neue Medium" charset="0"/>
              </a:rPr>
              <a:t>Here</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is</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a</a:t>
            </a:r>
            <a:r>
              <a:rPr kumimoji="1" lang="zh-CN" altLang="en-US" b="0" i="0" dirty="0">
                <a:latin typeface="Helvetica Neue Medium" charset="0"/>
                <a:ea typeface="Helvetica Neue Medium" charset="0"/>
                <a:cs typeface="Helvetica Neue Medium" charset="0"/>
              </a:rPr>
              <a:t> </a:t>
            </a:r>
            <a:r>
              <a:rPr kumimoji="1" lang="en-US" altLang="zh-CN" b="0" i="0" dirty="0" err="1">
                <a:latin typeface="Helvetica Neue Medium" charset="0"/>
                <a:ea typeface="Helvetica Neue Medium" charset="0"/>
                <a:cs typeface="Helvetica Neue Medium" charset="0"/>
              </a:rPr>
              <a:t>question</a:t>
            </a:r>
            <a:r>
              <a:rPr kumimoji="1" lang="en-US" altLang="zh-CN" dirty="0" err="1"/>
              <a:t>in</a:t>
            </a:r>
            <a:r>
              <a:rPr kumimoji="1" lang="zh-CN" altLang="en-US" dirty="0"/>
              <a:t> </a:t>
            </a:r>
            <a:r>
              <a:rPr kumimoji="1" lang="en-US" altLang="zh-CN" dirty="0"/>
              <a:t>one</a:t>
            </a:r>
            <a:r>
              <a:rPr kumimoji="1" lang="zh-CN" altLang="en-US" dirty="0"/>
              <a:t> </a:t>
            </a:r>
            <a:r>
              <a:rPr kumimoji="1" lang="en-US" altLang="zh-CN" dirty="0"/>
              <a:t>sentence</a:t>
            </a:r>
            <a:r>
              <a:rPr kumimoji="1" lang="en-US" altLang="zh-CN" b="0" i="0" dirty="0">
                <a:latin typeface="Helvetica Neue Medium" charset="0"/>
                <a:ea typeface="Helvetica Neue Medium" charset="0"/>
                <a:cs typeface="Helvetica Neue Medium" charset="0"/>
              </a:rPr>
              <a:t>.</a:t>
            </a:r>
            <a:endParaRPr kumimoji="1" lang="zh-CN" altLang="en-US" dirty="0"/>
          </a:p>
        </p:txBody>
      </p:sp>
      <p:sp>
        <p:nvSpPr>
          <p:cNvPr id="7" name="文本框 6"/>
          <p:cNvSpPr txBox="1"/>
          <p:nvPr userDrawn="1"/>
        </p:nvSpPr>
        <p:spPr>
          <a:xfrm>
            <a:off x="1055999" y="3456339"/>
            <a:ext cx="1170365" cy="523220"/>
          </a:xfrm>
          <a:prstGeom prst="rect">
            <a:avLst/>
          </a:prstGeom>
          <a:noFill/>
        </p:spPr>
        <p:txBody>
          <a:bodyPr wrap="square" rtlCol="0" anchor="ctr" anchorCtr="0">
            <a:spAutoFit/>
          </a:bodyPr>
          <a:lstStyle/>
          <a:p>
            <a:r>
              <a:rPr kumimoji="1" lang="zh-CN" altLang="en-US" sz="2800" b="0" i="0" dirty="0">
                <a:latin typeface="PingFang SC" panose="020B0400000000000000" pitchFamily="34" charset="-122"/>
                <a:ea typeface="PingFang SC" panose="020B0400000000000000" pitchFamily="34" charset="-122"/>
                <a:cs typeface="PingFang SC" charset="-122"/>
              </a:rPr>
              <a:t>考点</a:t>
            </a:r>
            <a:r>
              <a:rPr kumimoji="1" lang="en-US" altLang="zh-CN" sz="2800" b="0" i="0" dirty="0">
                <a:latin typeface="PingFang SC" panose="020B0400000000000000" pitchFamily="34" charset="-122"/>
                <a:ea typeface="PingFang SC" panose="020B0400000000000000" pitchFamily="34" charset="-122"/>
                <a:cs typeface="PingFang SC" charset="-122"/>
              </a:rPr>
              <a:t>:</a:t>
            </a:r>
            <a:endParaRPr kumimoji="1" lang="zh-CN" altLang="en-US" sz="2800" b="0" i="0" dirty="0">
              <a:latin typeface="PingFang SC" panose="020B0400000000000000" pitchFamily="34" charset="-122"/>
              <a:ea typeface="PingFang SC" panose="020B0400000000000000" pitchFamily="34" charset="-122"/>
              <a:cs typeface="PingFang SC" charset="-122"/>
            </a:endParaRPr>
          </a:p>
        </p:txBody>
      </p:sp>
      <p:sp>
        <p:nvSpPr>
          <p:cNvPr id="9" name="文本占位符 3"/>
          <p:cNvSpPr>
            <a:spLocks noGrp="1"/>
          </p:cNvSpPr>
          <p:nvPr>
            <p:ph type="body" sz="quarter" idx="12" hasCustomPrompt="1"/>
          </p:nvPr>
        </p:nvSpPr>
        <p:spPr>
          <a:xfrm>
            <a:off x="2035629" y="3433549"/>
            <a:ext cx="9095934" cy="592312"/>
          </a:xfrm>
          <a:prstGeom prst="rect">
            <a:avLst/>
          </a:prstGeom>
        </p:spPr>
        <p:txBody>
          <a:bodyPr wrap="square" tIns="28800" anchor="t" anchorCtr="0">
            <a:spAutoFit/>
          </a:bodyPr>
          <a:lstStyle>
            <a:lvl1pPr marL="0" indent="0" algn="l" defTabSz="914400" rtl="0" eaLnBrk="1" latinLnBrk="0" hangingPunct="1">
              <a:lnSpc>
                <a:spcPct val="120000"/>
              </a:lnSpc>
              <a:spcBef>
                <a:spcPts val="1000"/>
              </a:spcBef>
              <a:buFontTx/>
              <a:buNone/>
              <a:defRPr kumimoji="1" lang="zh-CN" altLang="en-US" sz="2800" b="0" i="0" kern="1200" baseline="0" dirty="0" smtClean="0">
                <a:solidFill>
                  <a:schemeClr val="tx1"/>
                </a:solidFill>
                <a:latin typeface="PingFang SC" charset="-122"/>
                <a:ea typeface="PingFang SC" charset="-122"/>
                <a:cs typeface="PingFang SC" charset="-122"/>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dirty="0"/>
              <a:t>这里是文字</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uestion with choices">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1056000" y="242120"/>
            <a:ext cx="1728000" cy="574309"/>
          </a:xfrm>
          <a:prstGeom prst="rect">
            <a:avLst/>
          </a:prstGeom>
        </p:spPr>
        <p:txBody>
          <a:bodyPr/>
          <a:lstStyle>
            <a:lvl1pPr marL="0" indent="0">
              <a:buFontTx/>
              <a:buNone/>
              <a:defRPr sz="3600" b="0" i="0">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6" name="文本占位符 3"/>
          <p:cNvSpPr>
            <a:spLocks noGrp="1"/>
          </p:cNvSpPr>
          <p:nvPr>
            <p:ph type="body" sz="quarter" idx="11" hasCustomPrompt="1"/>
          </p:nvPr>
        </p:nvSpPr>
        <p:spPr>
          <a:xfrm>
            <a:off x="1056000" y="1005301"/>
            <a:ext cx="10075563" cy="1316279"/>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400" b="0" i="0" kern="1200" baseline="0">
                <a:solidFill>
                  <a:schemeClr val="tx1"/>
                </a:solidFill>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b="0" i="0" dirty="0">
                <a:latin typeface="Helvetica Neue Medium" charset="0"/>
                <a:ea typeface="Helvetica Neue Medium" charset="0"/>
                <a:cs typeface="Helvetica Neue Medium" charset="0"/>
              </a:rPr>
              <a:t>Here</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is</a:t>
            </a:r>
            <a:r>
              <a:rPr kumimoji="1" lang="zh-CN" altLang="en-US" b="0" i="0" dirty="0">
                <a:latin typeface="Helvetica Neue Medium" charset="0"/>
                <a:ea typeface="Helvetica Neue Medium" charset="0"/>
                <a:cs typeface="Helvetica Neue Medium" charset="0"/>
              </a:rPr>
              <a:t> </a:t>
            </a:r>
            <a:r>
              <a:rPr kumimoji="1" lang="en-US" altLang="zh-CN" b="0" i="0" dirty="0">
                <a:latin typeface="Helvetica Neue Medium" charset="0"/>
                <a:ea typeface="Helvetica Neue Medium" charset="0"/>
                <a:cs typeface="Helvetica Neue Medium" charset="0"/>
              </a:rPr>
              <a:t>a</a:t>
            </a:r>
            <a:r>
              <a:rPr kumimoji="1" lang="zh-CN" altLang="en-US" b="0" i="0" dirty="0">
                <a:latin typeface="Helvetica Neue Medium" charset="0"/>
                <a:ea typeface="Helvetica Neue Medium" charset="0"/>
                <a:cs typeface="Helvetica Neue Medium" charset="0"/>
              </a:rPr>
              <a:t> </a:t>
            </a:r>
            <a:r>
              <a:rPr kumimoji="1" lang="en-US" altLang="zh-CN" b="0" i="0" dirty="0" err="1">
                <a:latin typeface="Helvetica Neue Medium" charset="0"/>
                <a:ea typeface="Helvetica Neue Medium" charset="0"/>
                <a:cs typeface="Helvetica Neue Medium" charset="0"/>
              </a:rPr>
              <a:t>question</a:t>
            </a:r>
            <a:r>
              <a:rPr kumimoji="1" lang="en-US" altLang="zh-CN" dirty="0" err="1"/>
              <a:t>in</a:t>
            </a:r>
            <a:r>
              <a:rPr kumimoji="1" lang="zh-CN" altLang="en-US" dirty="0"/>
              <a:t> </a:t>
            </a:r>
            <a:r>
              <a:rPr kumimoji="1" lang="en-US" altLang="zh-CN" dirty="0"/>
              <a:t>one</a:t>
            </a:r>
            <a:r>
              <a:rPr kumimoji="1" lang="zh-CN" altLang="en-US" dirty="0"/>
              <a:t> </a:t>
            </a:r>
            <a:r>
              <a:rPr kumimoji="1" lang="en-US" altLang="zh-CN" dirty="0"/>
              <a:t>sentence</a:t>
            </a:r>
            <a:r>
              <a:rPr kumimoji="1" lang="en-US" altLang="zh-CN" b="0" i="0" dirty="0">
                <a:latin typeface="Helvetica Neue Medium" charset="0"/>
                <a:ea typeface="Helvetica Neue Medium" charset="0"/>
                <a:cs typeface="Helvetica Neue Medium" charset="0"/>
              </a:rPr>
              <a:t>.</a:t>
            </a:r>
            <a:endParaRPr kumimoji="1" lang="zh-CN" altLang="en-US" dirty="0"/>
          </a:p>
        </p:txBody>
      </p:sp>
      <p:sp>
        <p:nvSpPr>
          <p:cNvPr id="7" name="文本框 6"/>
          <p:cNvSpPr txBox="1"/>
          <p:nvPr userDrawn="1"/>
        </p:nvSpPr>
        <p:spPr>
          <a:xfrm>
            <a:off x="1055999" y="3759299"/>
            <a:ext cx="1170365" cy="400110"/>
          </a:xfrm>
          <a:prstGeom prst="rect">
            <a:avLst/>
          </a:prstGeom>
          <a:noFill/>
        </p:spPr>
        <p:txBody>
          <a:bodyPr wrap="square" rtlCol="0" anchor="ctr" anchorCtr="0">
            <a:spAutoFit/>
          </a:bodyPr>
          <a:lstStyle/>
          <a:p>
            <a:r>
              <a:rPr kumimoji="1" lang="zh-CN" altLang="en-US" sz="2000" b="0" i="0" dirty="0">
                <a:latin typeface="PingFang SC" panose="020B0400000000000000" pitchFamily="34" charset="-122"/>
                <a:ea typeface="PingFang SC" panose="020B0400000000000000" pitchFamily="34" charset="-122"/>
                <a:cs typeface="PingFang SC" charset="-122"/>
              </a:rPr>
              <a:t>考点</a:t>
            </a:r>
            <a:r>
              <a:rPr kumimoji="1" lang="en-US" altLang="zh-CN" sz="2000" b="0" i="0" dirty="0">
                <a:latin typeface="PingFang SC" panose="020B0400000000000000" pitchFamily="34" charset="-122"/>
                <a:ea typeface="PingFang SC" panose="020B0400000000000000" pitchFamily="34" charset="-122"/>
                <a:cs typeface="PingFang SC" charset="-122"/>
              </a:rPr>
              <a:t>:</a:t>
            </a:r>
            <a:endParaRPr kumimoji="1" lang="zh-CN" altLang="en-US" sz="2000" b="0" i="0" dirty="0">
              <a:latin typeface="PingFang SC" panose="020B0400000000000000" pitchFamily="34" charset="-122"/>
              <a:ea typeface="PingFang SC" panose="020B0400000000000000" pitchFamily="34" charset="-122"/>
              <a:cs typeface="PingFang SC" charset="-122"/>
            </a:endParaRPr>
          </a:p>
        </p:txBody>
      </p:sp>
      <p:sp>
        <p:nvSpPr>
          <p:cNvPr id="9" name="文本占位符 3"/>
          <p:cNvSpPr>
            <a:spLocks noGrp="1"/>
          </p:cNvSpPr>
          <p:nvPr>
            <p:ph type="body" sz="quarter" idx="12" hasCustomPrompt="1"/>
          </p:nvPr>
        </p:nvSpPr>
        <p:spPr>
          <a:xfrm>
            <a:off x="1604809" y="2532689"/>
            <a:ext cx="4491191" cy="444580"/>
          </a:xfrm>
          <a:prstGeom prst="rect">
            <a:avLst/>
          </a:prstGeom>
        </p:spPr>
        <p:txBody>
          <a:bodyPr wrap="square" tIns="28800" anchor="ctr" anchorCtr="0">
            <a:spAutoFit/>
          </a:bodyPr>
          <a:lstStyle>
            <a:lvl1pPr marL="0" indent="0" algn="l" defTabSz="914400" rtl="0" eaLnBrk="1" latinLnBrk="0" hangingPunct="1">
              <a:lnSpc>
                <a:spcPct val="120000"/>
              </a:lnSpc>
              <a:spcBef>
                <a:spcPts val="1000"/>
              </a:spcBef>
              <a:buFontTx/>
              <a:buNone/>
              <a:defRPr kumimoji="1" lang="zh-CN" altLang="en-US" sz="2000" b="0" i="0" kern="1200" baseline="0" dirty="0" smtClean="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A</a:t>
            </a:r>
            <a:endParaRPr kumimoji="1" lang="zh-CN" altLang="en-US" dirty="0"/>
          </a:p>
        </p:txBody>
      </p:sp>
      <p:sp>
        <p:nvSpPr>
          <p:cNvPr id="8" name="文本占位符 3">
            <a:extLst>
              <a:ext uri="{FF2B5EF4-FFF2-40B4-BE49-F238E27FC236}">
                <a16:creationId xmlns:a16="http://schemas.microsoft.com/office/drawing/2014/main" xmlns="" id="{5BA5F626-1F8E-054A-918D-94622AD4EABF}"/>
              </a:ext>
            </a:extLst>
          </p:cNvPr>
          <p:cNvSpPr>
            <a:spLocks noGrp="1"/>
          </p:cNvSpPr>
          <p:nvPr>
            <p:ph type="body" sz="quarter" idx="13" hasCustomPrompt="1"/>
          </p:nvPr>
        </p:nvSpPr>
        <p:spPr>
          <a:xfrm>
            <a:off x="6666752" y="2532689"/>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B</a:t>
            </a:r>
            <a:endParaRPr kumimoji="1" lang="zh-CN" altLang="en-US" dirty="0"/>
          </a:p>
        </p:txBody>
      </p:sp>
      <p:sp>
        <p:nvSpPr>
          <p:cNvPr id="10" name="文本占位符 3">
            <a:extLst>
              <a:ext uri="{FF2B5EF4-FFF2-40B4-BE49-F238E27FC236}">
                <a16:creationId xmlns:a16="http://schemas.microsoft.com/office/drawing/2014/main" xmlns="" id="{5FCCDF54-3207-5346-9F95-0AC916F61892}"/>
              </a:ext>
            </a:extLst>
          </p:cNvPr>
          <p:cNvSpPr>
            <a:spLocks noGrp="1"/>
          </p:cNvSpPr>
          <p:nvPr>
            <p:ph type="body" sz="quarter" idx="14" hasCustomPrompt="1"/>
          </p:nvPr>
        </p:nvSpPr>
        <p:spPr>
          <a:xfrm>
            <a:off x="1604809" y="3080284"/>
            <a:ext cx="449119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C</a:t>
            </a:r>
            <a:endParaRPr kumimoji="1" lang="zh-CN" altLang="en-US" dirty="0"/>
          </a:p>
        </p:txBody>
      </p:sp>
      <p:sp>
        <p:nvSpPr>
          <p:cNvPr id="11" name="文本占位符 3">
            <a:extLst>
              <a:ext uri="{FF2B5EF4-FFF2-40B4-BE49-F238E27FC236}">
                <a16:creationId xmlns:a16="http://schemas.microsoft.com/office/drawing/2014/main" xmlns="" id="{B191C670-839A-7542-ADC9-27051AC8F6B2}"/>
              </a:ext>
            </a:extLst>
          </p:cNvPr>
          <p:cNvSpPr>
            <a:spLocks noGrp="1"/>
          </p:cNvSpPr>
          <p:nvPr>
            <p:ph type="body" sz="quarter" idx="15" hasCustomPrompt="1"/>
          </p:nvPr>
        </p:nvSpPr>
        <p:spPr>
          <a:xfrm>
            <a:off x="6666752" y="3080284"/>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D</a:t>
            </a:r>
            <a:endParaRPr kumimoji="1" lang="zh-CN" altLang="en-US" dirty="0"/>
          </a:p>
        </p:txBody>
      </p:sp>
      <p:sp>
        <p:nvSpPr>
          <p:cNvPr id="12" name="文本框 6">
            <a:extLst>
              <a:ext uri="{FF2B5EF4-FFF2-40B4-BE49-F238E27FC236}">
                <a16:creationId xmlns:a16="http://schemas.microsoft.com/office/drawing/2014/main" xmlns="" id="{CFFCA465-7096-CF48-82C4-BBF12BAED15D}"/>
              </a:ext>
            </a:extLst>
          </p:cNvPr>
          <p:cNvSpPr txBox="1"/>
          <p:nvPr userDrawn="1"/>
        </p:nvSpPr>
        <p:spPr>
          <a:xfrm>
            <a:off x="1055999" y="2554924"/>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A.</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3" name="文本框 6">
            <a:extLst>
              <a:ext uri="{FF2B5EF4-FFF2-40B4-BE49-F238E27FC236}">
                <a16:creationId xmlns:a16="http://schemas.microsoft.com/office/drawing/2014/main" xmlns="" id="{58BB7382-28F7-B140-99CA-079FE427AFED}"/>
              </a:ext>
            </a:extLst>
          </p:cNvPr>
          <p:cNvSpPr txBox="1"/>
          <p:nvPr userDrawn="1"/>
        </p:nvSpPr>
        <p:spPr>
          <a:xfrm>
            <a:off x="1055999" y="3102519"/>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C.</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4" name="文本框 6">
            <a:extLst>
              <a:ext uri="{FF2B5EF4-FFF2-40B4-BE49-F238E27FC236}">
                <a16:creationId xmlns:a16="http://schemas.microsoft.com/office/drawing/2014/main" xmlns="" id="{6857E332-9933-9042-B7A8-9060834982B6}"/>
              </a:ext>
            </a:extLst>
          </p:cNvPr>
          <p:cNvSpPr txBox="1"/>
          <p:nvPr userDrawn="1"/>
        </p:nvSpPr>
        <p:spPr>
          <a:xfrm>
            <a:off x="6106971" y="2554924"/>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B.</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5" name="文本框 6">
            <a:extLst>
              <a:ext uri="{FF2B5EF4-FFF2-40B4-BE49-F238E27FC236}">
                <a16:creationId xmlns:a16="http://schemas.microsoft.com/office/drawing/2014/main" xmlns="" id="{9708D859-D292-E44F-97EB-598216544539}"/>
              </a:ext>
            </a:extLst>
          </p:cNvPr>
          <p:cNvSpPr txBox="1"/>
          <p:nvPr userDrawn="1"/>
        </p:nvSpPr>
        <p:spPr>
          <a:xfrm>
            <a:off x="6106971" y="3102519"/>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D.</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6" name="文本占位符 3">
            <a:extLst>
              <a:ext uri="{FF2B5EF4-FFF2-40B4-BE49-F238E27FC236}">
                <a16:creationId xmlns:a16="http://schemas.microsoft.com/office/drawing/2014/main" xmlns="" id="{61048211-379D-CD4C-8037-C4240B243345}"/>
              </a:ext>
            </a:extLst>
          </p:cNvPr>
          <p:cNvSpPr>
            <a:spLocks noGrp="1"/>
          </p:cNvSpPr>
          <p:nvPr>
            <p:ph type="body" sz="quarter" idx="16" hasCustomPrompt="1"/>
          </p:nvPr>
        </p:nvSpPr>
        <p:spPr>
          <a:xfrm>
            <a:off x="1894114" y="3757754"/>
            <a:ext cx="9237449" cy="40320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PingFang SC" panose="020B0400000000000000" pitchFamily="34" charset="-122"/>
                <a:ea typeface="PingFang SC" panose="020B0400000000000000" pitchFamily="34"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dirty="0"/>
              <a:t>这里是文字</a:t>
            </a:r>
          </a:p>
        </p:txBody>
      </p:sp>
    </p:spTree>
    <p:extLst>
      <p:ext uri="{BB962C8B-B14F-4D97-AF65-F5344CB8AC3E}">
        <p14:creationId xmlns:p14="http://schemas.microsoft.com/office/powerpoint/2010/main" val="217932719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nalysis">
    <p:spTree>
      <p:nvGrpSpPr>
        <p:cNvPr id="1" name=""/>
        <p:cNvGrpSpPr/>
        <p:nvPr/>
      </p:nvGrpSpPr>
      <p:grpSpPr>
        <a:xfrm>
          <a:off x="0" y="0"/>
          <a:ext cx="0" cy="0"/>
          <a:chOff x="0" y="0"/>
          <a:chExt cx="0" cy="0"/>
        </a:xfrm>
      </p:grpSpPr>
      <p:sp>
        <p:nvSpPr>
          <p:cNvPr id="14" name="矩形 13"/>
          <p:cNvSpPr/>
          <p:nvPr userDrawn="1"/>
        </p:nvSpPr>
        <p:spPr>
          <a:xfrm>
            <a:off x="0" y="2852058"/>
            <a:ext cx="12192000" cy="4005942"/>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zh-CN" altLang="en-US"/>
          </a:p>
        </p:txBody>
      </p:sp>
      <p:sp>
        <p:nvSpPr>
          <p:cNvPr id="3" name="文本占位符 2"/>
          <p:cNvSpPr>
            <a:spLocks noGrp="1"/>
          </p:cNvSpPr>
          <p:nvPr>
            <p:ph type="body" sz="quarter" idx="10" hasCustomPrompt="1"/>
          </p:nvPr>
        </p:nvSpPr>
        <p:spPr>
          <a:xfrm>
            <a:off x="1056000" y="314124"/>
            <a:ext cx="1728000" cy="523220"/>
          </a:xfrm>
          <a:prstGeom prst="rect">
            <a:avLst/>
          </a:prstGeom>
        </p:spPr>
        <p:txBody>
          <a:bodyPr/>
          <a:lstStyle>
            <a:lvl1pPr marL="0" indent="0">
              <a:buFontTx/>
              <a:buNone/>
              <a:defRPr sz="3600" b="0" i="0">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4" name="文本框 3"/>
          <p:cNvSpPr txBox="1"/>
          <p:nvPr userDrawn="1"/>
        </p:nvSpPr>
        <p:spPr>
          <a:xfrm>
            <a:off x="2784001" y="314124"/>
            <a:ext cx="1624714" cy="523220"/>
          </a:xfrm>
          <a:prstGeom prst="rect">
            <a:avLst/>
          </a:prstGeom>
          <a:noFill/>
        </p:spPr>
        <p:txBody>
          <a:bodyPr wrap="square" rtlCol="0" anchor="ctr">
            <a:spAutoFit/>
          </a:bodyPr>
          <a:lstStyle/>
          <a:p>
            <a:r>
              <a:rPr kumimoji="1" lang="zh-CN" altLang="en-US" sz="2800" b="0" i="0" dirty="0">
                <a:latin typeface="PingFang SC" panose="020B0400000000000000" pitchFamily="34" charset="-122"/>
                <a:ea typeface="PingFang SC" panose="020B0400000000000000" pitchFamily="34" charset="-122"/>
                <a:cs typeface="PingFang SC Medium" charset="-122"/>
              </a:rPr>
              <a:t>正确解答</a:t>
            </a:r>
          </a:p>
        </p:txBody>
      </p:sp>
      <p:sp>
        <p:nvSpPr>
          <p:cNvPr id="5" name="文本占位符 2"/>
          <p:cNvSpPr>
            <a:spLocks noGrp="1"/>
          </p:cNvSpPr>
          <p:nvPr>
            <p:ph type="body" sz="quarter" idx="11" hasCustomPrompt="1"/>
          </p:nvPr>
        </p:nvSpPr>
        <p:spPr>
          <a:xfrm>
            <a:off x="4408715" y="314124"/>
            <a:ext cx="1152000" cy="523220"/>
          </a:xfrm>
          <a:prstGeom prst="rect">
            <a:avLst/>
          </a:prstGeom>
        </p:spPr>
        <p:txBody>
          <a:bodyPr/>
          <a:lstStyle>
            <a:lvl1pPr marL="0" indent="0">
              <a:buFontTx/>
              <a:buNone/>
              <a:defRPr sz="3600" b="0" i="0">
                <a:latin typeface="Helvetica Neue Medium" panose="02000503000000020004" pitchFamily="2" charset="0"/>
                <a:ea typeface="Helvetica Neue Medium" panose="02000503000000020004" pitchFamily="2" charset="0"/>
                <a:cs typeface="Helvetica Neue Medium" panose="02000503000000020004" pitchFamily="2"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A</a:t>
            </a:r>
            <a:endParaRPr kumimoji="1" lang="zh-CN" altLang="en-US" dirty="0"/>
          </a:p>
        </p:txBody>
      </p:sp>
      <p:sp>
        <p:nvSpPr>
          <p:cNvPr id="7" name="文本占位符 6"/>
          <p:cNvSpPr>
            <a:spLocks noGrp="1"/>
          </p:cNvSpPr>
          <p:nvPr>
            <p:ph type="body" sz="quarter" idx="12" hasCustomPrompt="1"/>
          </p:nvPr>
        </p:nvSpPr>
        <p:spPr>
          <a:xfrm>
            <a:off x="1055688" y="958589"/>
            <a:ext cx="10080311" cy="1687286"/>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en-US" altLang="zh-CN" sz="2800" b="0" i="0" kern="1200" baseline="0" dirty="0" smtClean="0">
                <a:solidFill>
                  <a:schemeClr val="tx1"/>
                </a:solidFill>
                <a:latin typeface="Helvetica Neue Medium" charset="0"/>
                <a:ea typeface="Helvetica Neue Medium" charset="0"/>
                <a:cs typeface="Helvetica Neue Medium"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Here</a:t>
            </a:r>
            <a:r>
              <a:rPr kumimoji="1" lang="zh-CN" altLang="en-US" dirty="0"/>
              <a:t> </a:t>
            </a:r>
            <a:r>
              <a:rPr kumimoji="1" lang="en-US" altLang="zh-CN" dirty="0"/>
              <a:t>is</a:t>
            </a:r>
            <a:r>
              <a:rPr kumimoji="1" lang="zh-CN" altLang="en-US" dirty="0"/>
              <a:t>  </a:t>
            </a:r>
            <a:r>
              <a:rPr kumimoji="1" lang="en-US" altLang="zh-CN" dirty="0"/>
              <a:t>a</a:t>
            </a:r>
            <a:r>
              <a:rPr kumimoji="1" lang="zh-CN" altLang="en-US" dirty="0"/>
              <a:t> </a:t>
            </a:r>
            <a:r>
              <a:rPr kumimoji="1" lang="en-US" altLang="zh-CN" dirty="0"/>
              <a:t>question</a:t>
            </a:r>
            <a:r>
              <a:rPr kumimoji="1" lang="zh-CN" altLang="en-US" dirty="0"/>
              <a:t> </a:t>
            </a:r>
            <a:r>
              <a:rPr kumimoji="1" lang="en-US" altLang="zh-CN" dirty="0"/>
              <a:t>in</a:t>
            </a:r>
            <a:r>
              <a:rPr kumimoji="1" lang="zh-CN" altLang="en-US" dirty="0"/>
              <a:t> </a:t>
            </a:r>
            <a:r>
              <a:rPr kumimoji="1" lang="en-US" altLang="zh-CN" dirty="0"/>
              <a:t>one</a:t>
            </a:r>
            <a:r>
              <a:rPr kumimoji="1" lang="zh-CN" altLang="en-US" dirty="0"/>
              <a:t> </a:t>
            </a:r>
            <a:r>
              <a:rPr kumimoji="1" lang="en-US" altLang="zh-CN" dirty="0"/>
              <a:t>sentence.</a:t>
            </a:r>
          </a:p>
        </p:txBody>
      </p:sp>
      <p:sp>
        <p:nvSpPr>
          <p:cNvPr id="9" name="文本占位符 8"/>
          <p:cNvSpPr>
            <a:spLocks noGrp="1"/>
          </p:cNvSpPr>
          <p:nvPr>
            <p:ph type="body" sz="quarter" idx="13" hasCustomPrompt="1"/>
          </p:nvPr>
        </p:nvSpPr>
        <p:spPr>
          <a:xfrm>
            <a:off x="1055687" y="3076764"/>
            <a:ext cx="762225" cy="432000"/>
          </a:xfrm>
          <a:prstGeom prst="rect">
            <a:avLst/>
          </a:prstGeom>
        </p:spPr>
        <p:txBody>
          <a:bodyPr anchor="t"/>
          <a:lstStyle>
            <a:lvl1pPr marL="0" indent="0">
              <a:buFontTx/>
              <a:buNone/>
              <a:defRPr kumimoji="1" lang="zh-CN" altLang="en-US" sz="2600" b="0" i="0" kern="1200" dirty="0" smtClean="0">
                <a:solidFill>
                  <a:srgbClr val="E66542"/>
                </a:solidFill>
                <a:latin typeface="Helvetica Neue" panose="02000503000000020004" pitchFamily="2" charset="0"/>
                <a:ea typeface="PingFang SC Medium" panose="020B0400000000000000" pitchFamily="34" charset="-122"/>
                <a:cs typeface="Helvetica Neue" panose="02000503000000020004" pitchFamily="2" charset="0"/>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en-US" altLang="zh-CN" dirty="0"/>
              <a:t>A1</a:t>
            </a:r>
          </a:p>
        </p:txBody>
      </p:sp>
      <p:sp>
        <p:nvSpPr>
          <p:cNvPr id="11" name="文本占位符 8"/>
          <p:cNvSpPr>
            <a:spLocks noGrp="1"/>
          </p:cNvSpPr>
          <p:nvPr>
            <p:ph type="body" sz="quarter" idx="14" hasCustomPrompt="1"/>
          </p:nvPr>
        </p:nvSpPr>
        <p:spPr>
          <a:xfrm>
            <a:off x="1632856" y="3077219"/>
            <a:ext cx="9503143" cy="431546"/>
          </a:xfrm>
          <a:prstGeom prst="rect">
            <a:avLst/>
          </a:prstGeom>
        </p:spPr>
        <p:txBody>
          <a:bodyPr tIns="28800" anchor="t"/>
          <a:lstStyle>
            <a:lvl1pPr marL="0" indent="0">
              <a:lnSpc>
                <a:spcPct val="100000"/>
              </a:lnSpc>
              <a:buFontTx/>
              <a:buNone/>
              <a:defRPr kumimoji="1" lang="zh-CN" altLang="en-US" sz="2400" b="0" i="0" kern="1200" dirty="0" smtClean="0">
                <a:solidFill>
                  <a:srgbClr val="E66542"/>
                </a:solidFill>
                <a:latin typeface="PingFang SC" panose="020B0400000000000000" pitchFamily="34" charset="-122"/>
                <a:ea typeface="PingFang SC" panose="020B0400000000000000" pitchFamily="34" charset="-122"/>
                <a:cs typeface="PingFang SC" panose="020B0400000000000000" pitchFamily="34" charset="-122"/>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zh-CN" altLang="en-US" dirty="0"/>
              <a:t>考点信息</a:t>
            </a:r>
          </a:p>
        </p:txBody>
      </p:sp>
      <p:sp>
        <p:nvSpPr>
          <p:cNvPr id="13" name="文本占位符 12"/>
          <p:cNvSpPr>
            <a:spLocks noGrp="1"/>
          </p:cNvSpPr>
          <p:nvPr>
            <p:ph type="body" sz="quarter" idx="15" hasCustomPrompt="1"/>
          </p:nvPr>
        </p:nvSpPr>
        <p:spPr>
          <a:xfrm>
            <a:off x="1056000" y="3594002"/>
            <a:ext cx="10080000" cy="1970218"/>
          </a:xfrm>
          <a:prstGeom prst="rect">
            <a:avLst/>
          </a:prstGeom>
        </p:spPr>
        <p:txBody>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400" b="0" i="0" kern="1200" baseline="0">
                <a:solidFill>
                  <a:srgbClr val="E66542"/>
                </a:solidFill>
                <a:latin typeface="PingFang SC" charset="-122"/>
                <a:ea typeface="PingFang SC" charset="-122"/>
                <a:cs typeface="PingFang SC" charset="-122"/>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b="0" i="0" dirty="0">
                <a:latin typeface="PingFang SC" charset="-122"/>
                <a:ea typeface="PingFang SC" charset="-122"/>
                <a:cs typeface="PingFang SC" charset="-122"/>
              </a:rPr>
              <a:t>这里是</a:t>
            </a:r>
            <a:r>
              <a:rPr kumimoji="1" lang="zh-CN" altLang="en-US" b="0" i="0" dirty="0" smtClean="0">
                <a:latin typeface="PingFang SC" charset="-122"/>
                <a:ea typeface="PingFang SC" charset="-122"/>
                <a:cs typeface="PingFang SC" charset="-122"/>
              </a:rPr>
              <a:t>文字这里是文字这里是文字这里是文字这里是文字这里是文字这里是文字这里是文字。</a:t>
            </a:r>
            <a:endParaRPr kumimoji="1" lang="zh-CN" altLang="en-US" dirty="0" smtClean="0"/>
          </a:p>
        </p:txBody>
      </p:sp>
    </p:spTree>
    <p:extLst>
      <p:ext uri="{BB962C8B-B14F-4D97-AF65-F5344CB8AC3E}">
        <p14:creationId xmlns:p14="http://schemas.microsoft.com/office/powerpoint/2010/main" val="78916080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nalysis with choices">
    <p:spTree>
      <p:nvGrpSpPr>
        <p:cNvPr id="1" name=""/>
        <p:cNvGrpSpPr/>
        <p:nvPr/>
      </p:nvGrpSpPr>
      <p:grpSpPr>
        <a:xfrm>
          <a:off x="0" y="0"/>
          <a:ext cx="0" cy="0"/>
          <a:chOff x="0" y="0"/>
          <a:chExt cx="0" cy="0"/>
        </a:xfrm>
      </p:grpSpPr>
      <p:sp>
        <p:nvSpPr>
          <p:cNvPr id="14" name="矩形 13"/>
          <p:cNvSpPr/>
          <p:nvPr userDrawn="1"/>
        </p:nvSpPr>
        <p:spPr>
          <a:xfrm>
            <a:off x="0" y="3294630"/>
            <a:ext cx="12192000" cy="356337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zh-CN" altLang="en-US"/>
          </a:p>
        </p:txBody>
      </p:sp>
      <p:sp>
        <p:nvSpPr>
          <p:cNvPr id="3" name="文本占位符 2"/>
          <p:cNvSpPr>
            <a:spLocks noGrp="1"/>
          </p:cNvSpPr>
          <p:nvPr>
            <p:ph type="body" sz="quarter" idx="10" hasCustomPrompt="1"/>
          </p:nvPr>
        </p:nvSpPr>
        <p:spPr>
          <a:xfrm>
            <a:off x="1056000" y="220689"/>
            <a:ext cx="1728000" cy="523220"/>
          </a:xfrm>
          <a:prstGeom prst="rect">
            <a:avLst/>
          </a:prstGeom>
        </p:spPr>
        <p:txBody>
          <a:bodyPr/>
          <a:lstStyle>
            <a:lvl1pPr marL="0" indent="0">
              <a:buFontTx/>
              <a:buNone/>
              <a:defRPr sz="3600" b="0" i="0">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Q.</a:t>
            </a:r>
            <a:endParaRPr kumimoji="1" lang="zh-CN" altLang="en-US" dirty="0"/>
          </a:p>
        </p:txBody>
      </p:sp>
      <p:sp>
        <p:nvSpPr>
          <p:cNvPr id="4" name="文本框 3"/>
          <p:cNvSpPr txBox="1"/>
          <p:nvPr userDrawn="1"/>
        </p:nvSpPr>
        <p:spPr>
          <a:xfrm>
            <a:off x="2784001" y="220689"/>
            <a:ext cx="1624714" cy="523220"/>
          </a:xfrm>
          <a:prstGeom prst="rect">
            <a:avLst/>
          </a:prstGeom>
          <a:noFill/>
        </p:spPr>
        <p:txBody>
          <a:bodyPr wrap="square" rtlCol="0" anchor="ctr">
            <a:spAutoFit/>
          </a:bodyPr>
          <a:lstStyle/>
          <a:p>
            <a:r>
              <a:rPr kumimoji="1" lang="zh-CN" altLang="en-US" sz="2800" b="0" i="0" dirty="0">
                <a:latin typeface="PingFang SC" panose="020B0400000000000000" pitchFamily="34" charset="-122"/>
                <a:ea typeface="PingFang SC" panose="020B0400000000000000" pitchFamily="34" charset="-122"/>
                <a:cs typeface="PingFang SC Medium" charset="-122"/>
              </a:rPr>
              <a:t>正确解答</a:t>
            </a:r>
          </a:p>
        </p:txBody>
      </p:sp>
      <p:sp>
        <p:nvSpPr>
          <p:cNvPr id="5" name="文本占位符 2"/>
          <p:cNvSpPr>
            <a:spLocks noGrp="1"/>
          </p:cNvSpPr>
          <p:nvPr>
            <p:ph type="body" sz="quarter" idx="11" hasCustomPrompt="1"/>
          </p:nvPr>
        </p:nvSpPr>
        <p:spPr>
          <a:xfrm>
            <a:off x="4408715" y="220689"/>
            <a:ext cx="1152000" cy="523220"/>
          </a:xfrm>
          <a:prstGeom prst="rect">
            <a:avLst/>
          </a:prstGeom>
        </p:spPr>
        <p:txBody>
          <a:bodyPr/>
          <a:lstStyle>
            <a:lvl1pPr marL="0" indent="0">
              <a:buFontTx/>
              <a:buNone/>
              <a:defRPr sz="3600" b="0" i="0">
                <a:latin typeface="Helvetica Neue Medium" charset="0"/>
                <a:ea typeface="Helvetica Neue Medium" charset="0"/>
                <a:cs typeface="Helvetica Neue Medium"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kumimoji="1" lang="en-US" altLang="zh-CN" dirty="0"/>
              <a:t>A</a:t>
            </a:r>
            <a:endParaRPr kumimoji="1" lang="zh-CN" altLang="en-US" dirty="0"/>
          </a:p>
        </p:txBody>
      </p:sp>
      <p:sp>
        <p:nvSpPr>
          <p:cNvPr id="7" name="文本占位符 6"/>
          <p:cNvSpPr>
            <a:spLocks noGrp="1"/>
          </p:cNvSpPr>
          <p:nvPr>
            <p:ph type="body" sz="quarter" idx="12" hasCustomPrompt="1"/>
          </p:nvPr>
        </p:nvSpPr>
        <p:spPr>
          <a:xfrm>
            <a:off x="1055688" y="858591"/>
            <a:ext cx="10080311" cy="1133495"/>
          </a:xfrm>
          <a:prstGeom prst="rect">
            <a:avLst/>
          </a:prstGeom>
        </p:spPr>
        <p:txBody>
          <a:bodyPr anchor="ctr" anchorCtr="0"/>
          <a:lstStyle>
            <a:lvl1pPr marL="0" marR="0" indent="0" algn="l" defTabSz="914400" rtl="0" eaLnBrk="1" fontAlgn="auto" latinLnBrk="0" hangingPunct="1">
              <a:lnSpc>
                <a:spcPct val="120000"/>
              </a:lnSpc>
              <a:spcBef>
                <a:spcPts val="1000"/>
              </a:spcBef>
              <a:spcAft>
                <a:spcPts val="0"/>
              </a:spcAft>
              <a:buClrTx/>
              <a:buSzTx/>
              <a:buFontTx/>
              <a:buNone/>
              <a:tabLst/>
              <a:defRPr kumimoji="1" lang="en-US" altLang="zh-CN" sz="2000" b="0" i="0" kern="1200" baseline="0" dirty="0" smtClean="0">
                <a:solidFill>
                  <a:schemeClr val="tx1"/>
                </a:solidFill>
                <a:latin typeface="Helvetica Neue Medium" charset="0"/>
                <a:ea typeface="Helvetica Neue Medium" charset="0"/>
                <a:cs typeface="Helvetica Neue Medium"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Here</a:t>
            </a:r>
            <a:r>
              <a:rPr kumimoji="1" lang="zh-CN" altLang="en-US" dirty="0"/>
              <a:t> </a:t>
            </a:r>
            <a:r>
              <a:rPr kumimoji="1" lang="en-US" altLang="zh-CN" dirty="0"/>
              <a:t>is</a:t>
            </a:r>
            <a:r>
              <a:rPr kumimoji="1" lang="zh-CN" altLang="en-US" dirty="0"/>
              <a:t>  </a:t>
            </a:r>
            <a:r>
              <a:rPr kumimoji="1" lang="en-US" altLang="zh-CN" dirty="0"/>
              <a:t>a</a:t>
            </a:r>
            <a:r>
              <a:rPr kumimoji="1" lang="zh-CN" altLang="en-US" dirty="0"/>
              <a:t> </a:t>
            </a:r>
            <a:r>
              <a:rPr kumimoji="1" lang="en-US" altLang="zh-CN" dirty="0"/>
              <a:t>question</a:t>
            </a:r>
            <a:r>
              <a:rPr kumimoji="1" lang="zh-CN" altLang="en-US" dirty="0"/>
              <a:t> </a:t>
            </a:r>
            <a:r>
              <a:rPr kumimoji="1" lang="en-US" altLang="zh-CN" dirty="0"/>
              <a:t>in</a:t>
            </a:r>
            <a:r>
              <a:rPr kumimoji="1" lang="zh-CN" altLang="en-US" dirty="0"/>
              <a:t> </a:t>
            </a:r>
            <a:r>
              <a:rPr kumimoji="1" lang="en-US" altLang="zh-CN" dirty="0"/>
              <a:t>one</a:t>
            </a:r>
            <a:r>
              <a:rPr kumimoji="1" lang="zh-CN" altLang="en-US" dirty="0"/>
              <a:t> </a:t>
            </a:r>
            <a:r>
              <a:rPr kumimoji="1" lang="en-US" altLang="zh-CN" dirty="0"/>
              <a:t>sentence.</a:t>
            </a:r>
          </a:p>
        </p:txBody>
      </p:sp>
      <p:sp>
        <p:nvSpPr>
          <p:cNvPr id="10" name="文本占位符 3">
            <a:extLst>
              <a:ext uri="{FF2B5EF4-FFF2-40B4-BE49-F238E27FC236}">
                <a16:creationId xmlns:a16="http://schemas.microsoft.com/office/drawing/2014/main" xmlns="" id="{A74FB077-6AA3-0B43-AC21-EE33C7C61E10}"/>
              </a:ext>
            </a:extLst>
          </p:cNvPr>
          <p:cNvSpPr>
            <a:spLocks noGrp="1"/>
          </p:cNvSpPr>
          <p:nvPr>
            <p:ph type="body" sz="quarter" idx="13" hasCustomPrompt="1"/>
          </p:nvPr>
        </p:nvSpPr>
        <p:spPr>
          <a:xfrm>
            <a:off x="1604809" y="2155211"/>
            <a:ext cx="4491191" cy="444580"/>
          </a:xfrm>
          <a:prstGeom prst="rect">
            <a:avLst/>
          </a:prstGeom>
        </p:spPr>
        <p:txBody>
          <a:bodyPr wrap="square" tIns="28800" anchor="ctr" anchorCtr="0">
            <a:spAutoFit/>
          </a:bodyPr>
          <a:lstStyle>
            <a:lvl1pPr marL="0" indent="0" algn="l" defTabSz="914400" rtl="0" eaLnBrk="1" latinLnBrk="0" hangingPunct="1">
              <a:lnSpc>
                <a:spcPct val="120000"/>
              </a:lnSpc>
              <a:spcBef>
                <a:spcPts val="1000"/>
              </a:spcBef>
              <a:buFontTx/>
              <a:buNone/>
              <a:defRPr kumimoji="1" lang="zh-CN" altLang="en-US" sz="2000" b="0" i="0" kern="1200" baseline="0" dirty="0" smtClean="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A</a:t>
            </a:r>
            <a:endParaRPr kumimoji="1" lang="zh-CN" altLang="en-US" dirty="0"/>
          </a:p>
        </p:txBody>
      </p:sp>
      <p:sp>
        <p:nvSpPr>
          <p:cNvPr id="12" name="文本占位符 3">
            <a:extLst>
              <a:ext uri="{FF2B5EF4-FFF2-40B4-BE49-F238E27FC236}">
                <a16:creationId xmlns:a16="http://schemas.microsoft.com/office/drawing/2014/main" xmlns="" id="{AD89B8CD-8466-564E-98F9-0FDFC2E5A77B}"/>
              </a:ext>
            </a:extLst>
          </p:cNvPr>
          <p:cNvSpPr>
            <a:spLocks noGrp="1"/>
          </p:cNvSpPr>
          <p:nvPr>
            <p:ph type="body" sz="quarter" idx="14" hasCustomPrompt="1"/>
          </p:nvPr>
        </p:nvSpPr>
        <p:spPr>
          <a:xfrm>
            <a:off x="6666752" y="2106768"/>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B</a:t>
            </a:r>
            <a:endParaRPr kumimoji="1" lang="zh-CN" altLang="en-US" dirty="0"/>
          </a:p>
        </p:txBody>
      </p:sp>
      <p:sp>
        <p:nvSpPr>
          <p:cNvPr id="15" name="文本占位符 3">
            <a:extLst>
              <a:ext uri="{FF2B5EF4-FFF2-40B4-BE49-F238E27FC236}">
                <a16:creationId xmlns:a16="http://schemas.microsoft.com/office/drawing/2014/main" xmlns="" id="{DC7420E9-D400-EC49-BA07-FADE6C3CD450}"/>
              </a:ext>
            </a:extLst>
          </p:cNvPr>
          <p:cNvSpPr>
            <a:spLocks noGrp="1"/>
          </p:cNvSpPr>
          <p:nvPr>
            <p:ph type="body" sz="quarter" idx="15" hasCustomPrompt="1"/>
          </p:nvPr>
        </p:nvSpPr>
        <p:spPr>
          <a:xfrm>
            <a:off x="1604809" y="2702857"/>
            <a:ext cx="449119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C</a:t>
            </a:r>
            <a:endParaRPr kumimoji="1" lang="zh-CN" altLang="en-US" dirty="0"/>
          </a:p>
        </p:txBody>
      </p:sp>
      <p:sp>
        <p:nvSpPr>
          <p:cNvPr id="16" name="文本占位符 3">
            <a:extLst>
              <a:ext uri="{FF2B5EF4-FFF2-40B4-BE49-F238E27FC236}">
                <a16:creationId xmlns:a16="http://schemas.microsoft.com/office/drawing/2014/main" xmlns="" id="{911556EF-2E53-D44E-B558-5C114F0FAA7C}"/>
              </a:ext>
            </a:extLst>
          </p:cNvPr>
          <p:cNvSpPr>
            <a:spLocks noGrp="1"/>
          </p:cNvSpPr>
          <p:nvPr>
            <p:ph type="body" sz="quarter" idx="16" hasCustomPrompt="1"/>
          </p:nvPr>
        </p:nvSpPr>
        <p:spPr>
          <a:xfrm>
            <a:off x="6666752" y="2702857"/>
            <a:ext cx="4464811" cy="444580"/>
          </a:xfrm>
          <a:prstGeom prst="rect">
            <a:avLst/>
          </a:prstGeom>
        </p:spPr>
        <p:txBody>
          <a:bodyPr wrap="square" tIns="28800" anchor="t" anchorCtr="0">
            <a:spAutoFit/>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chemeClr val="tx1"/>
                </a:solidFill>
                <a:latin typeface="Helvetica Neue Medium" panose="02000503000000020004" pitchFamily="2" charset="0"/>
                <a:ea typeface="PingFang SC" charset="-122"/>
                <a:cs typeface="Helvetica Neue Medium" panose="02000503000000020004" pitchFamily="2" charset="0"/>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en-US" altLang="zh-CN" dirty="0"/>
              <a:t>Choice</a:t>
            </a:r>
            <a:r>
              <a:rPr kumimoji="1" lang="zh-CN" altLang="en-US" dirty="0"/>
              <a:t> </a:t>
            </a:r>
            <a:r>
              <a:rPr kumimoji="1" lang="en-US" altLang="zh-CN" dirty="0"/>
              <a:t>D</a:t>
            </a:r>
            <a:endParaRPr kumimoji="1" lang="zh-CN" altLang="en-US" dirty="0"/>
          </a:p>
        </p:txBody>
      </p:sp>
      <p:sp>
        <p:nvSpPr>
          <p:cNvPr id="17" name="文本框 6">
            <a:extLst>
              <a:ext uri="{FF2B5EF4-FFF2-40B4-BE49-F238E27FC236}">
                <a16:creationId xmlns:a16="http://schemas.microsoft.com/office/drawing/2014/main" xmlns="" id="{5D38C703-0535-2649-B4A0-B8F05CF7B2C5}"/>
              </a:ext>
            </a:extLst>
          </p:cNvPr>
          <p:cNvSpPr txBox="1"/>
          <p:nvPr userDrawn="1"/>
        </p:nvSpPr>
        <p:spPr>
          <a:xfrm>
            <a:off x="1055999" y="2164797"/>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A.</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8" name="文本框 6">
            <a:extLst>
              <a:ext uri="{FF2B5EF4-FFF2-40B4-BE49-F238E27FC236}">
                <a16:creationId xmlns:a16="http://schemas.microsoft.com/office/drawing/2014/main" xmlns="" id="{65E5CD98-D6C1-1848-86A2-A50598B55139}"/>
              </a:ext>
            </a:extLst>
          </p:cNvPr>
          <p:cNvSpPr txBox="1"/>
          <p:nvPr userDrawn="1"/>
        </p:nvSpPr>
        <p:spPr>
          <a:xfrm>
            <a:off x="1055999" y="2747155"/>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C.</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19" name="文本框 6">
            <a:extLst>
              <a:ext uri="{FF2B5EF4-FFF2-40B4-BE49-F238E27FC236}">
                <a16:creationId xmlns:a16="http://schemas.microsoft.com/office/drawing/2014/main" xmlns="" id="{5F9E940D-7090-E94B-8B49-5CA1D127071A}"/>
              </a:ext>
            </a:extLst>
          </p:cNvPr>
          <p:cNvSpPr txBox="1"/>
          <p:nvPr userDrawn="1"/>
        </p:nvSpPr>
        <p:spPr>
          <a:xfrm>
            <a:off x="6106971" y="2164797"/>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B.</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20" name="文本框 6">
            <a:extLst>
              <a:ext uri="{FF2B5EF4-FFF2-40B4-BE49-F238E27FC236}">
                <a16:creationId xmlns:a16="http://schemas.microsoft.com/office/drawing/2014/main" xmlns="" id="{BB9196A1-74E2-5046-99D0-EB0B468753EC}"/>
              </a:ext>
            </a:extLst>
          </p:cNvPr>
          <p:cNvSpPr txBox="1"/>
          <p:nvPr userDrawn="1"/>
        </p:nvSpPr>
        <p:spPr>
          <a:xfrm>
            <a:off x="6106971" y="2747155"/>
            <a:ext cx="548810" cy="400110"/>
          </a:xfrm>
          <a:prstGeom prst="rect">
            <a:avLst/>
          </a:prstGeom>
          <a:noFill/>
        </p:spPr>
        <p:txBody>
          <a:bodyPr wrap="square" rtlCol="0" anchor="ctr" anchorCtr="0">
            <a:spAutoFit/>
          </a:bodyPr>
          <a:lstStyle/>
          <a:p>
            <a:r>
              <a:rPr kumimoji="1" lang="en-US" altLang="zh-CN" sz="2000" b="0" i="0" dirty="0">
                <a:latin typeface="Helvetica Neue Medium" panose="02000503000000020004" pitchFamily="2" charset="0"/>
                <a:ea typeface="Helvetica Neue Medium" panose="02000503000000020004" pitchFamily="2" charset="0"/>
                <a:cs typeface="Helvetica Neue Medium" panose="02000503000000020004" pitchFamily="2" charset="0"/>
              </a:rPr>
              <a:t>D.</a:t>
            </a:r>
            <a:endParaRPr kumimoji="1" lang="zh-CN" altLang="en-US" sz="2000" b="0" i="0" dirty="0">
              <a:latin typeface="Helvetica Neue Medium" panose="02000503000000020004" pitchFamily="2" charset="0"/>
              <a:ea typeface="PingFang SC" panose="020B0400000000000000" pitchFamily="34" charset="-122"/>
              <a:cs typeface="Helvetica Neue Medium" panose="02000503000000020004" pitchFamily="2" charset="0"/>
            </a:endParaRPr>
          </a:p>
        </p:txBody>
      </p:sp>
      <p:sp>
        <p:nvSpPr>
          <p:cNvPr id="21" name="文本占位符 8">
            <a:extLst>
              <a:ext uri="{FF2B5EF4-FFF2-40B4-BE49-F238E27FC236}">
                <a16:creationId xmlns:a16="http://schemas.microsoft.com/office/drawing/2014/main" xmlns="" id="{DC4E8E34-3460-3444-B72A-429476C3F597}"/>
              </a:ext>
            </a:extLst>
          </p:cNvPr>
          <p:cNvSpPr>
            <a:spLocks noGrp="1"/>
          </p:cNvSpPr>
          <p:nvPr>
            <p:ph type="body" sz="quarter" idx="17" hasCustomPrompt="1"/>
          </p:nvPr>
        </p:nvSpPr>
        <p:spPr>
          <a:xfrm>
            <a:off x="1051252" y="3470334"/>
            <a:ext cx="729568" cy="432000"/>
          </a:xfrm>
          <a:prstGeom prst="rect">
            <a:avLst/>
          </a:prstGeom>
        </p:spPr>
        <p:txBody>
          <a:bodyPr anchor="ctr"/>
          <a:lstStyle>
            <a:lvl1pPr marL="0" indent="0">
              <a:buFontTx/>
              <a:buNone/>
              <a:defRPr kumimoji="1" lang="zh-CN" altLang="en-US" sz="2200" b="0" i="0" kern="1200" dirty="0" smtClean="0">
                <a:solidFill>
                  <a:srgbClr val="E66542"/>
                </a:solidFill>
                <a:latin typeface="Helvetica Neue" panose="02000503000000020004" pitchFamily="2" charset="0"/>
                <a:ea typeface="PingFang SC Medium" panose="020B0400000000000000" pitchFamily="34" charset="-122"/>
                <a:cs typeface="Helvetica Neue" panose="02000503000000020004" pitchFamily="2" charset="0"/>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en-US" altLang="zh-CN" dirty="0"/>
              <a:t>A1</a:t>
            </a:r>
          </a:p>
        </p:txBody>
      </p:sp>
      <p:sp>
        <p:nvSpPr>
          <p:cNvPr id="22" name="文本占位符 8">
            <a:extLst>
              <a:ext uri="{FF2B5EF4-FFF2-40B4-BE49-F238E27FC236}">
                <a16:creationId xmlns:a16="http://schemas.microsoft.com/office/drawing/2014/main" xmlns="" id="{993DB0B2-65A6-8C4E-BC99-5DD87B1ACE41}"/>
              </a:ext>
            </a:extLst>
          </p:cNvPr>
          <p:cNvSpPr>
            <a:spLocks noGrp="1"/>
          </p:cNvSpPr>
          <p:nvPr>
            <p:ph type="body" sz="quarter" idx="18" hasCustomPrompt="1"/>
          </p:nvPr>
        </p:nvSpPr>
        <p:spPr>
          <a:xfrm>
            <a:off x="1600372" y="3470789"/>
            <a:ext cx="9531191" cy="431546"/>
          </a:xfrm>
          <a:prstGeom prst="rect">
            <a:avLst/>
          </a:prstGeom>
        </p:spPr>
        <p:txBody>
          <a:bodyPr tIns="28800" anchor="ctr"/>
          <a:lstStyle>
            <a:lvl1pPr marL="0" indent="0">
              <a:lnSpc>
                <a:spcPct val="100000"/>
              </a:lnSpc>
              <a:buFontTx/>
              <a:buNone/>
              <a:defRPr kumimoji="1" lang="zh-CN" altLang="en-US" sz="2000" b="0" i="0" kern="1200" dirty="0" smtClean="0">
                <a:solidFill>
                  <a:srgbClr val="E66542"/>
                </a:solidFill>
                <a:latin typeface="PingFang SC" panose="020B0400000000000000" pitchFamily="34" charset="-122"/>
                <a:ea typeface="PingFang SC" panose="020B0400000000000000" pitchFamily="34" charset="-122"/>
                <a:cs typeface="PingFang SC" panose="020B0400000000000000" pitchFamily="34" charset="-122"/>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1" lang="zh-CN" altLang="en-US" dirty="0"/>
              <a:t>考点信息</a:t>
            </a:r>
          </a:p>
        </p:txBody>
      </p:sp>
      <p:sp>
        <p:nvSpPr>
          <p:cNvPr id="23" name="文本占位符 12">
            <a:extLst>
              <a:ext uri="{FF2B5EF4-FFF2-40B4-BE49-F238E27FC236}">
                <a16:creationId xmlns:a16="http://schemas.microsoft.com/office/drawing/2014/main" xmlns="" id="{C20C845D-B437-B644-A0DC-11B9DDD011BE}"/>
              </a:ext>
            </a:extLst>
          </p:cNvPr>
          <p:cNvSpPr>
            <a:spLocks noGrp="1"/>
          </p:cNvSpPr>
          <p:nvPr>
            <p:ph type="body" sz="quarter" idx="19" hasCustomPrompt="1"/>
          </p:nvPr>
        </p:nvSpPr>
        <p:spPr>
          <a:xfrm>
            <a:off x="1056000" y="3975676"/>
            <a:ext cx="10080000" cy="1672465"/>
          </a:xfrm>
          <a:prstGeom prst="rect">
            <a:avLst/>
          </a:prstGeom>
        </p:spPr>
        <p:txBody>
          <a:bodyPr/>
          <a:lstStyle>
            <a:lvl1pPr marL="0" marR="0" indent="0" algn="l" defTabSz="914400" rtl="0" eaLnBrk="1" fontAlgn="auto" latinLnBrk="0" hangingPunct="1">
              <a:lnSpc>
                <a:spcPct val="120000"/>
              </a:lnSpc>
              <a:spcBef>
                <a:spcPts val="1000"/>
              </a:spcBef>
              <a:spcAft>
                <a:spcPts val="0"/>
              </a:spcAft>
              <a:buClrTx/>
              <a:buSzTx/>
              <a:buFontTx/>
              <a:buNone/>
              <a:tabLst/>
              <a:defRPr kumimoji="1" lang="zh-CN" altLang="en-US" sz="2000" b="0" i="0" kern="1200" baseline="0">
                <a:solidFill>
                  <a:srgbClr val="E66542"/>
                </a:solidFill>
                <a:latin typeface="PingFang SC" charset="-122"/>
                <a:ea typeface="PingFang SC" charset="-122"/>
                <a:cs typeface="PingFang SC" charset="-122"/>
              </a:defRPr>
            </a:lvl1pPr>
          </a:lstStyle>
          <a:p>
            <a:pPr marL="0" marR="0" lvl="0" indent="0" algn="l" defTabSz="914400" rtl="0" eaLnBrk="1" fontAlgn="auto" latinLnBrk="0" hangingPunct="1">
              <a:lnSpc>
                <a:spcPct val="120000"/>
              </a:lnSpc>
              <a:spcBef>
                <a:spcPts val="1000"/>
              </a:spcBef>
              <a:spcAft>
                <a:spcPts val="0"/>
              </a:spcAft>
              <a:buClrTx/>
              <a:buSzTx/>
              <a:buFontTx/>
              <a:buNone/>
              <a:tabLst/>
              <a:defRPr/>
            </a:pPr>
            <a:r>
              <a:rPr kumimoji="1" lang="zh-CN" altLang="en-US" b="0" i="0" dirty="0">
                <a:latin typeface="PingFang SC" charset="-122"/>
                <a:ea typeface="PingFang SC" charset="-122"/>
                <a:cs typeface="PingFang SC" charset="-122"/>
              </a:rPr>
              <a:t>这里是</a:t>
            </a:r>
            <a:r>
              <a:rPr kumimoji="1" lang="zh-CN" altLang="en-US" b="0" i="0" dirty="0" smtClean="0">
                <a:latin typeface="PingFang SC" charset="-122"/>
                <a:ea typeface="PingFang SC" charset="-122"/>
                <a:cs typeface="PingFang SC" charset="-122"/>
              </a:rPr>
              <a:t>文字这里是文字这里是文字这里是文字这里是文字这里是文字这里是文字这里是文字这里是文字这里是文字。</a:t>
            </a:r>
            <a:endParaRPr kumimoji="1" lang="zh-CN" altLang="en-US" dirty="0" smtClean="0"/>
          </a:p>
        </p:txBody>
      </p:sp>
    </p:spTree>
    <p:extLst>
      <p:ext uri="{BB962C8B-B14F-4D97-AF65-F5344CB8AC3E}">
        <p14:creationId xmlns:p14="http://schemas.microsoft.com/office/powerpoint/2010/main" val="34510879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rrect">
    <p:bg>
      <p:bgPr>
        <a:solidFill>
          <a:srgbClr val="F8F4EC"/>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stretch>
            <a:fillRect/>
          </a:stretch>
        </p:blipFill>
        <p:spPr>
          <a:xfrm>
            <a:off x="5115600" y="2196000"/>
            <a:ext cx="1960336" cy="2880000"/>
          </a:xfrm>
          <a:prstGeom prst="rect">
            <a:avLst/>
          </a:prstGeom>
        </p:spPr>
      </p:pic>
      <p:pic>
        <p:nvPicPr>
          <p:cNvPr id="4" name="图片 3"/>
          <p:cNvPicPr>
            <a:picLocks noChangeAspect="1"/>
          </p:cNvPicPr>
          <p:nvPr userDrawn="1"/>
        </p:nvPicPr>
        <p:blipFill>
          <a:blip r:embed="rId3"/>
          <a:stretch>
            <a:fillRect/>
          </a:stretch>
        </p:blipFill>
        <p:spPr>
          <a:xfrm>
            <a:off x="3118106" y="814070"/>
            <a:ext cx="2855069" cy="1944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Wrong">
    <p:bg>
      <p:bgPr>
        <a:solidFill>
          <a:srgbClr val="F8F4EC"/>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5168488" y="2196000"/>
            <a:ext cx="1778824" cy="2880000"/>
          </a:xfrm>
          <a:prstGeom prst="rect">
            <a:avLst/>
          </a:prstGeom>
        </p:spPr>
      </p:pic>
      <p:pic>
        <p:nvPicPr>
          <p:cNvPr id="5" name="图片 4"/>
          <p:cNvPicPr>
            <a:picLocks noChangeAspect="1"/>
          </p:cNvPicPr>
          <p:nvPr userDrawn="1"/>
        </p:nvPicPr>
        <p:blipFill>
          <a:blip r:embed="rId3"/>
          <a:stretch>
            <a:fillRect/>
          </a:stretch>
        </p:blipFill>
        <p:spPr>
          <a:xfrm>
            <a:off x="3117600" y="813600"/>
            <a:ext cx="3056400" cy="1946566"/>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alculation">
    <p:spTree>
      <p:nvGrpSpPr>
        <p:cNvPr id="1" name=""/>
        <p:cNvGrpSpPr/>
        <p:nvPr/>
      </p:nvGrpSpPr>
      <p:grpSpPr>
        <a:xfrm>
          <a:off x="0" y="0"/>
          <a:ext cx="0" cy="0"/>
          <a:chOff x="0" y="0"/>
          <a:chExt cx="0" cy="0"/>
        </a:xfrm>
      </p:grpSpPr>
      <p:sp>
        <p:nvSpPr>
          <p:cNvPr id="3" name="矩形 2"/>
          <p:cNvSpPr/>
          <p:nvPr userDrawn="1"/>
        </p:nvSpPr>
        <p:spPr>
          <a:xfrm>
            <a:off x="1190651" y="2015609"/>
            <a:ext cx="9810699" cy="1611852"/>
          </a:xfrm>
          <a:prstGeom prst="rect">
            <a:avLst/>
          </a:prstGeom>
        </p:spPr>
        <p:txBody>
          <a:bodyPr wrap="none">
            <a:spAutoFit/>
          </a:bodyPr>
          <a:lstStyle/>
          <a:p>
            <a:pPr marL="0" marR="0" indent="0" algn="l" defTabSz="914400" rtl="0" eaLnBrk="1" fontAlgn="auto" latinLnBrk="0" hangingPunct="1">
              <a:lnSpc>
                <a:spcPct val="120000"/>
              </a:lnSpc>
              <a:spcBef>
                <a:spcPts val="0"/>
              </a:spcBef>
              <a:spcAft>
                <a:spcPts val="0"/>
              </a:spcAft>
              <a:buClrTx/>
              <a:buSzTx/>
              <a:buFontTx/>
              <a:buNone/>
              <a:tabLst/>
              <a:defRPr/>
            </a:pPr>
            <a:r>
              <a:rPr lang="es-ES_tradnl" altLang="zh-CN" sz="4800" b="0" i="0" dirty="0">
                <a:solidFill>
                  <a:srgbClr val="F6F2E7"/>
                </a:solidFill>
                <a:effectLst/>
                <a:latin typeface="Helvetica Neue Medium" panose="02000503000000020004" pitchFamily="2" charset="0"/>
                <a:ea typeface="Helvetica Neue Medium" panose="02000503000000020004" pitchFamily="2" charset="0"/>
                <a:cs typeface="Helvetica Neue Medium" panose="02000503000000020004" pitchFamily="2" charset="0"/>
              </a:rPr>
              <a:t>Está calculando tus puntuaciones</a:t>
            </a:r>
          </a:p>
          <a:p>
            <a:pPr marL="0" marR="0" indent="0" algn="ctr" defTabSz="914400" rtl="0" eaLnBrk="1" fontAlgn="auto" latinLnBrk="0" hangingPunct="1">
              <a:lnSpc>
                <a:spcPct val="120000"/>
              </a:lnSpc>
              <a:spcBef>
                <a:spcPts val="0"/>
              </a:spcBef>
              <a:spcAft>
                <a:spcPts val="0"/>
              </a:spcAft>
              <a:buClrTx/>
              <a:buSzTx/>
              <a:buFontTx/>
              <a:buNone/>
              <a:tabLst/>
              <a:defRPr/>
            </a:pPr>
            <a:r>
              <a:rPr lang="zh-CN" altLang="en-US" sz="3600" b="0" i="0" dirty="0">
                <a:solidFill>
                  <a:srgbClr val="F6F2E7"/>
                </a:solidFill>
                <a:effectLst/>
                <a:latin typeface="PingFang SC" charset="-122"/>
                <a:ea typeface="PingFang SC" charset="-122"/>
                <a:cs typeface="PingFang SC" charset="-122"/>
              </a:rPr>
              <a:t>正在计算分数，请稍后</a:t>
            </a:r>
          </a:p>
        </p:txBody>
      </p:sp>
    </p:spTree>
    <p:extLst>
      <p:ext uri="{BB962C8B-B14F-4D97-AF65-F5344CB8AC3E}">
        <p14:creationId xmlns:p14="http://schemas.microsoft.com/office/powerpoint/2010/main" val="367796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core">
    <p:spTree>
      <p:nvGrpSpPr>
        <p:cNvPr id="1" name=""/>
        <p:cNvGrpSpPr/>
        <p:nvPr/>
      </p:nvGrpSpPr>
      <p:grpSpPr>
        <a:xfrm>
          <a:off x="0" y="0"/>
          <a:ext cx="0" cy="0"/>
          <a:chOff x="0" y="0"/>
          <a:chExt cx="0" cy="0"/>
        </a:xfrm>
      </p:grpSpPr>
      <p:sp>
        <p:nvSpPr>
          <p:cNvPr id="8" name="文本占位符 7"/>
          <p:cNvSpPr>
            <a:spLocks noGrp="1"/>
          </p:cNvSpPr>
          <p:nvPr>
            <p:ph type="body" sz="quarter" idx="10" hasCustomPrompt="1"/>
          </p:nvPr>
        </p:nvSpPr>
        <p:spPr>
          <a:xfrm>
            <a:off x="965200" y="1284791"/>
            <a:ext cx="10261600" cy="1338488"/>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lang="en-US" altLang="zh-CN" sz="9600" b="0" i="0" smtClean="0">
                <a:effectLst/>
                <a:latin typeface="Helvetica Neue Medium" panose="02000503000000020004" pitchFamily="2" charset="0"/>
                <a:ea typeface="Helvetica Neue Medium" panose="02000503000000020004" pitchFamily="2" charset="0"/>
                <a:cs typeface="Helvetica Neue Medium" panose="02000503000000020004" pitchFamily="2" charset="0"/>
              </a:defRPr>
            </a:lvl1pPr>
            <a:lvl2pPr marL="457200" indent="0" algn="ctr">
              <a:buFontTx/>
              <a:buNone/>
              <a:defRPr/>
            </a:lvl2pPr>
            <a:lvl3pPr marL="914400" indent="0" algn="ctr">
              <a:buFontTx/>
              <a:buNone/>
              <a:defRPr/>
            </a:lvl3pPr>
            <a:lvl4pPr marL="1371600" indent="0" algn="ctr">
              <a:buFontTx/>
              <a:buNone/>
              <a:defRPr/>
            </a:lvl4pPr>
            <a:lvl5pPr marL="1828800" indent="0" algn="ctr">
              <a:buFontTx/>
              <a:buNone/>
              <a:defRPr/>
            </a:lvl5pPr>
          </a:lstStyle>
          <a:p>
            <a:r>
              <a:rPr lang="en-US" altLang="zh-CN" b="1" i="0" dirty="0">
                <a:solidFill>
                  <a:srgbClr val="F6F2E7"/>
                </a:solidFill>
                <a:effectLst/>
                <a:latin typeface="PingFang SC Semibold" charset="-122"/>
                <a:ea typeface="PingFang SC Semibold" charset="-122"/>
                <a:cs typeface="PingFang SC Semibold" charset="-122"/>
              </a:rPr>
              <a:t>Perfecto</a:t>
            </a:r>
            <a:endParaRPr lang="en-US" altLang="zh-CN" dirty="0">
              <a:solidFill>
                <a:srgbClr val="F6F2E7"/>
              </a:solidFill>
              <a:effectLst/>
              <a:latin typeface="Arial Rounded MT Bold" charset="0"/>
            </a:endParaRPr>
          </a:p>
        </p:txBody>
      </p:sp>
      <p:sp>
        <p:nvSpPr>
          <p:cNvPr id="10" name="文本占位符 9"/>
          <p:cNvSpPr>
            <a:spLocks noGrp="1"/>
          </p:cNvSpPr>
          <p:nvPr>
            <p:ph type="body" sz="quarter" idx="11" hasCustomPrompt="1"/>
          </p:nvPr>
        </p:nvSpPr>
        <p:spPr>
          <a:xfrm>
            <a:off x="965200" y="2801055"/>
            <a:ext cx="10261600" cy="504000"/>
          </a:xfrm>
          <a:prstGeom prst="rect">
            <a:avLst/>
          </a:prstGeom>
        </p:spPr>
        <p:txBody>
          <a:bodyPr/>
          <a:lstStyle>
            <a:lvl1pPr marL="0" indent="0" algn="ctr">
              <a:buNone/>
              <a:defRPr sz="2800" b="0" i="0">
                <a:latin typeface="PingFang SC" panose="020B0400000000000000" pitchFamily="34" charset="-122"/>
                <a:ea typeface="PingFang SC" panose="020B0400000000000000" pitchFamily="34" charset="-122"/>
                <a:cs typeface="PingFang SC" panose="020B0400000000000000" pitchFamily="34" charset="-122"/>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kumimoji="1" lang="zh-CN" altLang="en-US" dirty="0"/>
              <a:t>非常棒</a:t>
            </a:r>
          </a:p>
        </p:txBody>
      </p:sp>
      <p:sp>
        <p:nvSpPr>
          <p:cNvPr id="11" name="圆角矩形 10"/>
          <p:cNvSpPr/>
          <p:nvPr userDrawn="1"/>
        </p:nvSpPr>
        <p:spPr>
          <a:xfrm>
            <a:off x="4872000" y="3546676"/>
            <a:ext cx="2448000" cy="1296000"/>
          </a:xfrm>
          <a:prstGeom prst="roundRect">
            <a:avLst>
              <a:gd name="adj" fmla="val 50000"/>
            </a:avLst>
          </a:prstGeom>
          <a:noFill/>
          <a:ln w="1270" cap="rnd" cmpd="sng">
            <a:solidFill>
              <a:srgbClr val="F9F4EC">
                <a:alpha val="34000"/>
              </a:srgb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5" name="文本占位符 9"/>
          <p:cNvSpPr>
            <a:spLocks noGrp="1"/>
          </p:cNvSpPr>
          <p:nvPr>
            <p:ph type="body" sz="quarter" idx="12" hasCustomPrompt="1"/>
          </p:nvPr>
        </p:nvSpPr>
        <p:spPr>
          <a:xfrm>
            <a:off x="5500616" y="3718165"/>
            <a:ext cx="1190769" cy="468000"/>
          </a:xfrm>
          <a:prstGeom prst="rect">
            <a:avLst/>
          </a:prstGeom>
        </p:spPr>
        <p:txBody>
          <a:bodyPr/>
          <a:lstStyle>
            <a:lvl1pPr marL="0" indent="0" algn="ctr">
              <a:buNone/>
              <a:defRPr sz="2800" b="0" i="0">
                <a:latin typeface="Helvetica Neue Medium" panose="02000503000000020004" pitchFamily="2" charset="0"/>
                <a:ea typeface="Helvetica Neue Medium" panose="02000503000000020004" pitchFamily="2" charset="0"/>
                <a:cs typeface="Helvetica Neue Medium" panose="02000503000000020004" pitchFamily="2" charset="0"/>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kumimoji="1" lang="en-US" altLang="zh-CN" dirty="0"/>
              <a:t>100</a:t>
            </a:r>
            <a:endParaRPr kumimoji="1" lang="zh-CN" altLang="en-US" dirty="0"/>
          </a:p>
        </p:txBody>
      </p:sp>
      <p:sp>
        <p:nvSpPr>
          <p:cNvPr id="13" name="文本框 12"/>
          <p:cNvSpPr txBox="1"/>
          <p:nvPr userDrawn="1"/>
        </p:nvSpPr>
        <p:spPr>
          <a:xfrm>
            <a:off x="5641775" y="4222165"/>
            <a:ext cx="908450" cy="461665"/>
          </a:xfrm>
          <a:prstGeom prst="rect">
            <a:avLst/>
          </a:prstGeom>
          <a:noFill/>
        </p:spPr>
        <p:txBody>
          <a:bodyPr wrap="square" rtlCol="0">
            <a:spAutoFit/>
          </a:bodyPr>
          <a:lstStyle/>
          <a:p>
            <a:pPr algn="ctr"/>
            <a:r>
              <a:rPr kumimoji="1" lang="zh-CN" altLang="en-US" sz="2400" b="0" i="0" dirty="0">
                <a:latin typeface="PingFang SC" panose="020B0400000000000000" pitchFamily="34" charset="-122"/>
                <a:ea typeface="PingFang SC" panose="020B0400000000000000" pitchFamily="34" charset="-122"/>
                <a:cs typeface="PingFang SC Light" charset="-122"/>
              </a:rPr>
              <a:t>得分</a:t>
            </a:r>
          </a:p>
        </p:txBody>
      </p:sp>
    </p:spTree>
    <p:extLst>
      <p:ext uri="{BB962C8B-B14F-4D97-AF65-F5344CB8AC3E}">
        <p14:creationId xmlns:p14="http://schemas.microsoft.com/office/powerpoint/2010/main" val="15518459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66542"/>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1">
            <a:alphaModFix amt="50000"/>
          </a:blip>
          <a:stretch>
            <a:fillRect/>
          </a:stretch>
        </p:blipFill>
        <p:spPr>
          <a:xfrm>
            <a:off x="558375" y="-1462071"/>
            <a:ext cx="11075251" cy="9948845"/>
          </a:xfrm>
          <a:prstGeom prst="rect">
            <a:avLst/>
          </a:prstGeom>
        </p:spPr>
      </p:pic>
    </p:spTree>
    <p:extLst>
      <p:ext uri="{BB962C8B-B14F-4D97-AF65-F5344CB8AC3E}">
        <p14:creationId xmlns:p14="http://schemas.microsoft.com/office/powerpoint/2010/main" val="721884415"/>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66" r:id="rId3"/>
    <p:sldLayoutId id="2147483663" r:id="rId4"/>
    <p:sldLayoutId id="2147483667" r:id="rId5"/>
    <p:sldLayoutId id="2147483651" r:id="rId6"/>
    <p:sldLayoutId id="2147483657" r:id="rId7"/>
    <p:sldLayoutId id="2147483654" r:id="rId8"/>
    <p:sldLayoutId id="2147483656"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theme/theme1.xml><?xml version="1.0" encoding="utf-8"?>
<a:theme xmlns:a="http://schemas.openxmlformats.org/drawingml/2006/main" name="Office 主题">
  <a:themeElements>
    <a:clrScheme name="自定义 2">
      <a:dk1>
        <a:srgbClr val="F8F3EB"/>
      </a:dk1>
      <a:lt1>
        <a:srgbClr val="E56441"/>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1895</TotalTime>
  <Words>0</Words>
  <Application>Microsoft Macintosh PowerPoint</Application>
  <PresentationFormat>宽屏</PresentationFormat>
  <Paragraphs>0</Paragraphs>
  <Slides>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0</vt:i4>
      </vt:variant>
    </vt:vector>
  </HeadingPairs>
  <TitlesOfParts>
    <vt:vector size="12" baseType="lpstr">
      <vt:lpstr>Arial Rounded MT Bold</vt:lpstr>
      <vt:lpstr>Calibri</vt:lpstr>
      <vt:lpstr>DengXian</vt:lpstr>
      <vt:lpstr>Helvetica Neue</vt:lpstr>
      <vt:lpstr>Helvetica Neue Medium</vt:lpstr>
      <vt:lpstr>PingFang SC</vt:lpstr>
      <vt:lpstr>PingFang SC Light</vt:lpstr>
      <vt:lpstr>PingFang SC Medium</vt:lpstr>
      <vt:lpstr>PingFang SC Semibold</vt:lpstr>
      <vt:lpstr>宋体</vt:lpstr>
      <vt:lpstr>Arial</vt:lpstr>
      <vt:lpstr>Office 主题</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Microsoft Office 用户</cp:lastModifiedBy>
  <cp:revision>182</cp:revision>
  <dcterms:created xsi:type="dcterms:W3CDTF">2021-05-06T12:33:49Z</dcterms:created>
  <dcterms:modified xsi:type="dcterms:W3CDTF">2021-05-16T04:31:43Z</dcterms:modified>
</cp:coreProperties>
</file>