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342" r:id="rId2"/>
    <p:sldId id="343" r:id="rId3"/>
    <p:sldId id="344" r:id="rId4"/>
    <p:sldId id="345" r:id="rId5"/>
    <p:sldId id="346" r:id="rId6"/>
    <p:sldId id="36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62">
          <p15:clr>
            <a:srgbClr val="A4A3A4"/>
          </p15:clr>
        </p15:guide>
        <p15:guide id="2" pos="74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2A48"/>
    <a:srgbClr val="313131"/>
    <a:srgbClr val="084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07" autoAdjust="0"/>
    <p:restoredTop sz="84683" autoAdjust="0"/>
  </p:normalViewPr>
  <p:slideViewPr>
    <p:cSldViewPr snapToGrid="0">
      <p:cViewPr varScale="1">
        <p:scale>
          <a:sx n="111" d="100"/>
          <a:sy n="111" d="100"/>
        </p:scale>
        <p:origin x="224" y="632"/>
      </p:cViewPr>
      <p:guideLst>
        <p:guide orient="horz" pos="762"/>
        <p:guide pos="74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A40B9-902A-4E0E-AF39-1C357549AEE0}" type="datetimeFigureOut">
              <a:rPr lang="en-US" smtClean="0"/>
              <a:t>11/7/24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156F16-9966-4EDC-933D-6170A05B6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9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156F16-9966-4EDC-933D-6170A05B601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721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bg>
      <p:bgRef idx="1001">
        <a:schemeClr val="bg1"/>
      </p:bgRef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910050" y="1522497"/>
            <a:ext cx="10381600" cy="215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800" b="1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910050" y="3819933"/>
            <a:ext cx="10381600" cy="9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2"/>
          </p:nvPr>
        </p:nvSpPr>
        <p:spPr>
          <a:xfrm>
            <a:off x="910050" y="4857685"/>
            <a:ext cx="10381600" cy="9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29098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02393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50B379-F419-41FB-9123-96081B0745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5599" y="1301334"/>
            <a:ext cx="11360797" cy="4842290"/>
          </a:xfrm>
        </p:spPr>
        <p:txBody>
          <a:bodyPr/>
          <a:lstStyle>
            <a:lvl1pPr>
              <a:spcBef>
                <a:spcPts val="0"/>
              </a:spcBef>
              <a:spcAft>
                <a:spcPts val="1200"/>
              </a:spcAft>
              <a:defRPr sz="2400">
                <a:solidFill>
                  <a:schemeClr val="tx1"/>
                </a:solidFill>
              </a:defRPr>
            </a:lvl1pPr>
            <a:lvl2pPr>
              <a:spcBef>
                <a:spcPts val="0"/>
              </a:spcBef>
              <a:spcAft>
                <a:spcPts val="1200"/>
              </a:spcAft>
              <a:defRPr sz="2200">
                <a:solidFill>
                  <a:schemeClr val="tx1"/>
                </a:solidFill>
              </a:defRPr>
            </a:lvl2pPr>
            <a:lvl3pPr>
              <a:spcBef>
                <a:spcPts val="0"/>
              </a:spcBef>
              <a:spcAft>
                <a:spcPts val="1200"/>
              </a:spcAft>
              <a:defRPr sz="2000">
                <a:solidFill>
                  <a:schemeClr val="tx1"/>
                </a:solidFill>
              </a:defRPr>
            </a:lvl3pPr>
            <a:lvl4pPr>
              <a:spcBef>
                <a:spcPts val="0"/>
              </a:spcBef>
              <a:spcAft>
                <a:spcPts val="1200"/>
              </a:spcAft>
              <a:defRPr sz="1800">
                <a:solidFill>
                  <a:schemeClr val="tx1"/>
                </a:solidFill>
              </a:defRPr>
            </a:lvl4pPr>
            <a:lvl5pPr>
              <a:spcBef>
                <a:spcPts val="0"/>
              </a:spcBef>
              <a:spcAft>
                <a:spcPts val="1200"/>
              </a:spcAft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0"/>
            <a:endParaRPr lang="en-US" dirty="0"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15599" y="361467"/>
            <a:ext cx="11360799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 sz="3600" b="1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53790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Title and co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059957-9534-4FB9-8820-2343C3BF0E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5517" y="6444489"/>
            <a:ext cx="2072640" cy="32392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50B379-F419-41FB-9123-96081B0745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5599" y="1301334"/>
            <a:ext cx="11360797" cy="4842290"/>
          </a:xfrm>
          <a:solidFill>
            <a:schemeClr val="tx1"/>
          </a:solidFill>
        </p:spPr>
        <p:txBody>
          <a:bodyPr/>
          <a:lstStyle>
            <a:lvl1pPr marL="88900" indent="0">
              <a:spcBef>
                <a:spcPts val="0"/>
              </a:spcBef>
              <a:spcAft>
                <a:spcPts val="1200"/>
              </a:spcAft>
              <a:buNone/>
              <a:defRPr sz="2000">
                <a:solidFill>
                  <a:schemeClr val="bg1"/>
                </a:solidFill>
                <a:latin typeface="Consolas" panose="020B0609020204030204" pitchFamily="49" charset="0"/>
              </a:defRPr>
            </a:lvl1pPr>
            <a:lvl2pPr marL="571500" indent="0">
              <a:spcBef>
                <a:spcPts val="0"/>
              </a:spcBef>
              <a:spcAft>
                <a:spcPts val="1200"/>
              </a:spcAft>
              <a:buNone/>
              <a:defRPr>
                <a:solidFill>
                  <a:schemeClr val="bg1"/>
                </a:solidFill>
                <a:latin typeface="Consolas" panose="020B0609020204030204" pitchFamily="49" charset="0"/>
              </a:defRPr>
            </a:lvl2pPr>
            <a:lvl3pPr marL="1041400" indent="0">
              <a:spcBef>
                <a:spcPts val="0"/>
              </a:spcBef>
              <a:spcAft>
                <a:spcPts val="1200"/>
              </a:spcAft>
              <a:buNone/>
              <a:defRPr>
                <a:solidFill>
                  <a:schemeClr val="bg1"/>
                </a:solidFill>
                <a:latin typeface="Consolas" panose="020B0609020204030204" pitchFamily="49" charset="0"/>
              </a:defRPr>
            </a:lvl3pPr>
            <a:lvl4pPr marL="1511300" indent="0">
              <a:spcBef>
                <a:spcPts val="0"/>
              </a:spcBef>
              <a:spcAft>
                <a:spcPts val="1200"/>
              </a:spcAft>
              <a:buNone/>
              <a:defRPr>
                <a:solidFill>
                  <a:schemeClr val="bg1"/>
                </a:solidFill>
                <a:latin typeface="Consolas" panose="020B0609020204030204" pitchFamily="49" charset="0"/>
              </a:defRPr>
            </a:lvl4pPr>
            <a:lvl5pPr marL="1968500" indent="0">
              <a:spcBef>
                <a:spcPts val="0"/>
              </a:spcBef>
              <a:spcAft>
                <a:spcPts val="1200"/>
              </a:spcAft>
              <a:buNone/>
              <a:defRPr>
                <a:solidFill>
                  <a:schemeClr val="bg1"/>
                </a:solidFill>
                <a:latin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$ Edit Master text styles</a:t>
            </a:r>
          </a:p>
          <a:p>
            <a:pPr lvl="0"/>
            <a:endParaRPr lang="en-US" dirty="0"/>
          </a:p>
        </p:txBody>
      </p:sp>
      <p:sp>
        <p:nvSpPr>
          <p:cNvPr id="20" name="Google Shape;20;p4"/>
          <p:cNvSpPr/>
          <p:nvPr/>
        </p:nvSpPr>
        <p:spPr>
          <a:xfrm>
            <a:off x="33" y="0"/>
            <a:ext cx="12192000" cy="185200"/>
          </a:xfrm>
          <a:prstGeom prst="rect">
            <a:avLst/>
          </a:prstGeom>
          <a:solidFill>
            <a:srgbClr val="00436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15599" y="361467"/>
            <a:ext cx="11360799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 sz="3600" b="1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11301378" y="6448248"/>
            <a:ext cx="716532" cy="26708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7" name="Google Shape;20;p4">
            <a:extLst>
              <a:ext uri="{FF2B5EF4-FFF2-40B4-BE49-F238E27FC236}">
                <a16:creationId xmlns:a16="http://schemas.microsoft.com/office/drawing/2014/main" id="{537643E4-B983-42CC-9421-9C4C107A5DA4}"/>
              </a:ext>
            </a:extLst>
          </p:cNvPr>
          <p:cNvSpPr/>
          <p:nvPr userDrawn="1"/>
        </p:nvSpPr>
        <p:spPr>
          <a:xfrm>
            <a:off x="-3" y="6308067"/>
            <a:ext cx="12192000" cy="60959"/>
          </a:xfrm>
          <a:prstGeom prst="rect">
            <a:avLst/>
          </a:prstGeom>
          <a:solidFill>
            <a:srgbClr val="00436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022028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367233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310500"/>
            <a:ext cx="11360800" cy="49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  <a:defRPr sz="2200">
                <a:solidFill>
                  <a:schemeClr val="dk2"/>
                </a:solidFill>
              </a:defRPr>
            </a:lvl1pPr>
            <a:lvl2pPr marL="914400" lvl="1" indent="-3429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2pPr>
            <a:lvl3pPr marL="1371600" lvl="2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6943116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855805"/>
              </p:ext>
            </p:extLst>
          </p:nvPr>
        </p:nvGraphicFramePr>
        <p:xfrm>
          <a:off x="1020118" y="2187577"/>
          <a:ext cx="6880609" cy="3074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2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2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2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29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9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2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29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69255">
                <a:tc rowSpan="2"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customer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A48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en-US" sz="14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A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400" b="1" dirty="0" err="1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home_address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400" b="1" dirty="0" err="1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work_address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255">
                <a:tc vMerge="1">
                  <a:txBody>
                    <a:bodyPr/>
                    <a:lstStyle/>
                    <a:p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err="1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firstname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A4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err="1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lastname</a:t>
                      </a:r>
                      <a:endParaRPr lang="en-US" sz="14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A4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city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street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city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street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339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id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A48"/>
                    </a:solidFill>
                  </a:tcPr>
                </a:tc>
                <a:tc gridSpan="6">
                  <a:txBody>
                    <a:bodyPr/>
                    <a:lstStyle/>
                    <a:p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A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255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/>
                          <a:cs typeface="Arial"/>
                        </a:rPr>
                        <a:t>Peter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/>
                          <a:cs typeface="Arial"/>
                        </a:rPr>
                        <a:t>Williams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/>
                          <a:cs typeface="Arial"/>
                        </a:rPr>
                        <a:t>Rivercity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/>
                          <a:cs typeface="Arial"/>
                        </a:rPr>
                        <a:t>Aloastreet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/>
                          <a:cs typeface="Arial"/>
                        </a:rPr>
                        <a:t>Busytown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/>
                          <a:cs typeface="Arial"/>
                        </a:rPr>
                        <a:t>Steal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255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/>
                          <a:cs typeface="Arial"/>
                        </a:rPr>
                        <a:t>Emma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/>
                          <a:cs typeface="Arial"/>
                        </a:rPr>
                        <a:t>Brown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/>
                          <a:cs typeface="Arial"/>
                        </a:rPr>
                        <a:t>Bugcity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/>
                          <a:cs typeface="Arial"/>
                        </a:rPr>
                        <a:t>Beestreet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/>
                          <a:cs typeface="Arial"/>
                        </a:rPr>
                        <a:t>Workcity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/>
                          <a:cs typeface="Arial"/>
                        </a:rPr>
                        <a:t>Wood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255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/>
                          <a:cs typeface="Arial"/>
                        </a:rPr>
                        <a:t>Paul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/>
                          <a:cs typeface="Arial"/>
                        </a:rPr>
                        <a:t>Smith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/>
                          <a:cs typeface="Arial"/>
                        </a:rPr>
                        <a:t>Treecity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/>
                          <a:cs typeface="Arial"/>
                        </a:rPr>
                        <a:t>Oakstreet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/>
                          <a:cs typeface="Arial"/>
                        </a:rPr>
                        <a:t>Laborpark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/>
                          <a:cs typeface="Arial"/>
                        </a:rPr>
                        <a:t>Brick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255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/>
                          <a:cs typeface="Arial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+mn-lt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9255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9255"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9255"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mr-IN" sz="1400" dirty="0">
                          <a:latin typeface="Arial"/>
                          <a:cs typeface="Arial"/>
                        </a:rPr>
                        <a:t>…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863980" y="855015"/>
            <a:ext cx="72137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err="1">
                <a:solidFill>
                  <a:srgbClr val="052B48"/>
                </a:solidFill>
                <a:latin typeface="Calibri"/>
                <a:cs typeface="Calibri"/>
              </a:rPr>
              <a:t>AlignedDynamicTable</a:t>
            </a:r>
            <a:endParaRPr lang="en-US" sz="5400" b="1" dirty="0">
              <a:solidFill>
                <a:srgbClr val="052B48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5827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897008"/>
              </p:ext>
            </p:extLst>
          </p:nvPr>
        </p:nvGraphicFramePr>
        <p:xfrm>
          <a:off x="3997418" y="2407735"/>
          <a:ext cx="1740663" cy="1066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6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6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1206">
                <a:tc>
                  <a:txBody>
                    <a:bodyPr/>
                    <a:lstStyle/>
                    <a:p>
                      <a:pPr algn="ctr"/>
                      <a:endParaRPr lang="en-US" sz="1400" b="0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err="1"/>
                        <a:t>times_index</a:t>
                      </a:r>
                      <a:endParaRPr lang="en-US" sz="1400" b="0" dirty="0"/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23510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23510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11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chemeClr val="bg1"/>
                          </a:solidFill>
                        </a:rPr>
                        <a:t>..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sz="1400" dirty="0"/>
                        <a:t>…</a:t>
                      </a:r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634028" y="2076074"/>
            <a:ext cx="1175206" cy="307777"/>
          </a:xfrm>
          <a:prstGeom prst="rect">
            <a:avLst/>
          </a:prstGeom>
          <a:noFill/>
        </p:spPr>
        <p:txBody>
          <a:bodyPr wrap="square" rIns="0" rtlCol="0" anchor="ctr">
            <a:spAutoFit/>
          </a:bodyPr>
          <a:lstStyle/>
          <a:p>
            <a:pPr algn="ctr"/>
            <a:r>
              <a:rPr lang="en-US" sz="1400" b="1" dirty="0">
                <a:solidFill>
                  <a:srgbClr val="052B48"/>
                </a:solidFill>
                <a:latin typeface="Calibri"/>
                <a:cs typeface="Calibri"/>
              </a:rPr>
              <a:t>&lt;VectorData&gt;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582142"/>
              </p:ext>
            </p:extLst>
          </p:nvPr>
        </p:nvGraphicFramePr>
        <p:xfrm>
          <a:off x="6626358" y="2404560"/>
          <a:ext cx="1227530" cy="277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5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7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1206">
                <a:tc>
                  <a:txBody>
                    <a:bodyPr/>
                    <a:lstStyle/>
                    <a:p>
                      <a:pPr algn="ctr"/>
                      <a:endParaRPr lang="en-US" sz="1400" b="0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/>
                        <a:t> times</a:t>
                      </a:r>
                      <a:endParaRPr lang="en-US" sz="1400" b="0" dirty="0"/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0.03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0.14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1.25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2.62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3.07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1.23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1.37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chemeClr val="bg1"/>
                          </a:solidFill>
                        </a:rPr>
                        <a:t>8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2.12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chemeClr val="bg1"/>
                          </a:solidFill>
                        </a:rPr>
                        <a:t>9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chemeClr val="bg1"/>
                          </a:solidFill>
                        </a:rPr>
                        <a:t>10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0.91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chemeClr val="bg1"/>
                          </a:solidFill>
                        </a:rPr>
                        <a:t>..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sz="1400" dirty="0"/>
                        <a:t>…</a:t>
                      </a:r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9" name="Left Brace 8"/>
          <p:cNvSpPr/>
          <p:nvPr/>
        </p:nvSpPr>
        <p:spPr>
          <a:xfrm>
            <a:off x="6502566" y="2628571"/>
            <a:ext cx="123791" cy="1273237"/>
          </a:xfrm>
          <a:prstGeom prst="leftBrace">
            <a:avLst/>
          </a:prstGeom>
          <a:ln w="19050" cmpd="sng">
            <a:solidFill>
              <a:srgbClr val="052B4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Left Brace 9"/>
          <p:cNvSpPr/>
          <p:nvPr/>
        </p:nvSpPr>
        <p:spPr>
          <a:xfrm>
            <a:off x="6502565" y="3908177"/>
            <a:ext cx="117216" cy="625531"/>
          </a:xfrm>
          <a:prstGeom prst="leftBrace">
            <a:avLst/>
          </a:prstGeom>
          <a:ln w="19050" cmpd="sng">
            <a:solidFill>
              <a:srgbClr val="052B4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Left Brace 10"/>
          <p:cNvSpPr/>
          <p:nvPr/>
        </p:nvSpPr>
        <p:spPr>
          <a:xfrm>
            <a:off x="6502565" y="4530733"/>
            <a:ext cx="117216" cy="436630"/>
          </a:xfrm>
          <a:prstGeom prst="leftBrace">
            <a:avLst/>
          </a:prstGeom>
          <a:ln w="19050" cmpd="sng">
            <a:solidFill>
              <a:srgbClr val="052B4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Curved Connector 151"/>
          <p:cNvCxnSpPr/>
          <p:nvPr/>
        </p:nvCxnSpPr>
        <p:spPr>
          <a:xfrm>
            <a:off x="5718238" y="2733873"/>
            <a:ext cx="764483" cy="531317"/>
          </a:xfrm>
          <a:prstGeom prst="straightConnector1">
            <a:avLst/>
          </a:prstGeom>
          <a:ln w="19050" cmpd="sng">
            <a:solidFill>
              <a:srgbClr val="052B48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urved Connector 58"/>
          <p:cNvCxnSpPr/>
          <p:nvPr/>
        </p:nvCxnSpPr>
        <p:spPr>
          <a:xfrm>
            <a:off x="5738083" y="2955497"/>
            <a:ext cx="764482" cy="1266250"/>
          </a:xfrm>
          <a:prstGeom prst="straightConnector1">
            <a:avLst/>
          </a:prstGeom>
          <a:ln w="19050" cmpd="sng">
            <a:solidFill>
              <a:srgbClr val="052B48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58"/>
          <p:cNvCxnSpPr>
            <a:endCxn id="11" idx="1"/>
          </p:cNvCxnSpPr>
          <p:nvPr/>
        </p:nvCxnSpPr>
        <p:spPr>
          <a:xfrm>
            <a:off x="5738083" y="3138060"/>
            <a:ext cx="764482" cy="1610988"/>
          </a:xfrm>
          <a:prstGeom prst="straightConnector1">
            <a:avLst/>
          </a:prstGeom>
          <a:ln w="19050" cmpd="sng">
            <a:solidFill>
              <a:srgbClr val="052B48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1"/>
          <p:cNvCxnSpPr/>
          <p:nvPr/>
        </p:nvCxnSpPr>
        <p:spPr>
          <a:xfrm>
            <a:off x="5524865" y="2246351"/>
            <a:ext cx="1181055" cy="0"/>
          </a:xfrm>
          <a:prstGeom prst="straightConnector1">
            <a:avLst/>
          </a:prstGeom>
          <a:ln w="19050" cmpd="sng">
            <a:solidFill>
              <a:srgbClr val="FF0000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822082" y="2141161"/>
            <a:ext cx="593185" cy="21031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200" b="1" dirty="0">
                <a:solidFill>
                  <a:srgbClr val="FF0000"/>
                </a:solidFill>
                <a:latin typeface="Calibri"/>
                <a:cs typeface="Calibri"/>
              </a:rPr>
              <a:t>target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97418" y="2076074"/>
            <a:ext cx="1720819" cy="307777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ctr"/>
            <a:r>
              <a:rPr lang="en-US" sz="1400" b="1" dirty="0">
                <a:solidFill>
                  <a:srgbClr val="052B48"/>
                </a:solidFill>
                <a:latin typeface="Calibri"/>
                <a:cs typeface="Calibri"/>
              </a:rPr>
              <a:t>&lt;</a:t>
            </a:r>
            <a:r>
              <a:rPr lang="en-US" sz="1400" b="1" dirty="0" err="1">
                <a:solidFill>
                  <a:srgbClr val="052B48"/>
                </a:solidFill>
                <a:latin typeface="Calibri"/>
                <a:cs typeface="Calibri"/>
              </a:rPr>
              <a:t>VectorIndex</a:t>
            </a:r>
            <a:r>
              <a:rPr lang="en-US" sz="1400" b="1" dirty="0">
                <a:solidFill>
                  <a:srgbClr val="052B48"/>
                </a:solidFill>
                <a:latin typeface="Calibri"/>
                <a:cs typeface="Calibri"/>
              </a:rPr>
              <a:t>&gt;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38510"/>
              </p:ext>
            </p:extLst>
          </p:nvPr>
        </p:nvGraphicFramePr>
        <p:xfrm>
          <a:off x="1295647" y="2407469"/>
          <a:ext cx="729060" cy="1067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6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3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3906">
                <a:tc>
                  <a:txBody>
                    <a:bodyPr/>
                    <a:lstStyle/>
                    <a:p>
                      <a:pPr algn="ctr"/>
                      <a:endParaRPr lang="en-US" sz="1400" b="0" baseline="0" dirty="0"/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>
                          <a:solidFill>
                            <a:srgbClr val="FFFFFF"/>
                          </a:solidFill>
                        </a:rPr>
                        <a:t>id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chemeClr val="bg1"/>
                          </a:solidFill>
                        </a:rPr>
                        <a:t>..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sz="1400" dirty="0"/>
                        <a:t>…</a:t>
                      </a:r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088381"/>
              </p:ext>
            </p:extLst>
          </p:nvPr>
        </p:nvGraphicFramePr>
        <p:xfrm>
          <a:off x="2290073" y="2407470"/>
          <a:ext cx="1478133" cy="1067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3906">
                <a:tc>
                  <a:txBody>
                    <a:bodyPr/>
                    <a:lstStyle/>
                    <a:p>
                      <a:pPr algn="ctr"/>
                      <a:endParaRPr lang="en-US" sz="1400" b="0" baseline="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A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>
                          <a:solidFill>
                            <a:srgbClr val="FFFFFF"/>
                          </a:solidFill>
                        </a:rPr>
                        <a:t>(</a:t>
                      </a:r>
                      <a:r>
                        <a:rPr lang="en-US" sz="1400" b="0" baseline="0" dirty="0" err="1">
                          <a:solidFill>
                            <a:srgbClr val="FFFFFF"/>
                          </a:solidFill>
                        </a:rPr>
                        <a:t>x,y,z</a:t>
                      </a:r>
                      <a:r>
                        <a:rPr lang="en-US" sz="1400" b="0" baseline="0" dirty="0">
                          <a:solidFill>
                            <a:srgbClr val="FFFFFF"/>
                          </a:solidFill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B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b="0" baseline="0" dirty="0">
                          <a:solidFill>
                            <a:srgbClr val="FFFFFF"/>
                          </a:solidFill>
                        </a:rPr>
                        <a:t>0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A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(0.1, 0.3, 0.4)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solidFill>
                            <a:srgbClr val="FFFFFF"/>
                          </a:solidFill>
                        </a:rPr>
                        <a:t>1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A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(0.5, 0.4, 0.2)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solidFill>
                            <a:srgbClr val="FFFFFF"/>
                          </a:solidFill>
                        </a:rPr>
                        <a:t>2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A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(1.5, 2.6, 1.8)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206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rgbClr val="FFFFFF"/>
                          </a:solidFill>
                        </a:rPr>
                        <a:t>..</a:t>
                      </a:r>
                    </a:p>
                  </a:txBody>
                  <a:tcPr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2A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sz="1400" dirty="0"/>
                        <a:t>…</a:t>
                      </a:r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487357" y="2073394"/>
            <a:ext cx="1175206" cy="307777"/>
          </a:xfrm>
          <a:prstGeom prst="rect">
            <a:avLst/>
          </a:prstGeom>
          <a:noFill/>
        </p:spPr>
        <p:txBody>
          <a:bodyPr wrap="square" rIns="0" rtlCol="0" anchor="ctr">
            <a:spAutoFit/>
          </a:bodyPr>
          <a:lstStyle/>
          <a:p>
            <a:pPr algn="ctr"/>
            <a:r>
              <a:rPr lang="en-US" sz="1400" b="1" dirty="0">
                <a:solidFill>
                  <a:srgbClr val="052B48"/>
                </a:solidFill>
                <a:latin typeface="Calibri"/>
                <a:cs typeface="Calibri"/>
              </a:rPr>
              <a:t>&lt;VectorData&gt;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59750" y="2099786"/>
            <a:ext cx="1659329" cy="307777"/>
          </a:xfrm>
          <a:prstGeom prst="rect">
            <a:avLst/>
          </a:prstGeom>
          <a:noFill/>
        </p:spPr>
        <p:txBody>
          <a:bodyPr wrap="square" rIns="0" rtlCol="0" anchor="ctr">
            <a:spAutoFit/>
          </a:bodyPr>
          <a:lstStyle/>
          <a:p>
            <a:pPr algn="ctr"/>
            <a:r>
              <a:rPr lang="en-US" sz="1400" b="1" dirty="0">
                <a:solidFill>
                  <a:srgbClr val="052B48"/>
                </a:solidFill>
                <a:latin typeface="Calibri"/>
                <a:cs typeface="Calibri"/>
              </a:rPr>
              <a:t>&lt;</a:t>
            </a:r>
            <a:r>
              <a:rPr lang="en-US" sz="1400" b="1" dirty="0" err="1">
                <a:solidFill>
                  <a:srgbClr val="052B48"/>
                </a:solidFill>
                <a:latin typeface="Calibri"/>
                <a:cs typeface="Calibri"/>
              </a:rPr>
              <a:t>ElementIdentifiers</a:t>
            </a:r>
            <a:r>
              <a:rPr lang="en-US" sz="1400" b="1" dirty="0">
                <a:solidFill>
                  <a:srgbClr val="052B48"/>
                </a:solidFill>
                <a:latin typeface="Calibri"/>
                <a:cs typeface="Calibri"/>
              </a:rPr>
              <a:t>&gt;</a:t>
            </a:r>
          </a:p>
        </p:txBody>
      </p:sp>
      <p:sp>
        <p:nvSpPr>
          <p:cNvPr id="27" name="Rectangle 26"/>
          <p:cNvSpPr/>
          <p:nvPr/>
        </p:nvSpPr>
        <p:spPr>
          <a:xfrm>
            <a:off x="853570" y="855015"/>
            <a:ext cx="72449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err="1">
                <a:solidFill>
                  <a:srgbClr val="052B48"/>
                </a:solidFill>
                <a:latin typeface="Calibri"/>
                <a:cs typeface="Calibri"/>
              </a:rPr>
              <a:t>DynamicTable</a:t>
            </a:r>
            <a:endParaRPr lang="en-US" sz="5400" b="1" dirty="0">
              <a:solidFill>
                <a:srgbClr val="052B48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5425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49990" y="865426"/>
            <a:ext cx="71610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 err="1">
                <a:solidFill>
                  <a:srgbClr val="052B48"/>
                </a:solidFill>
                <a:latin typeface="Calibri"/>
                <a:cs typeface="Calibri"/>
              </a:rPr>
              <a:t>MultiContainerInterface</a:t>
            </a:r>
            <a:endParaRPr lang="en-US" sz="5400" b="1" dirty="0">
              <a:solidFill>
                <a:srgbClr val="052B48"/>
              </a:solidFill>
              <a:latin typeface="Calibri"/>
              <a:cs typeface="Calibri"/>
            </a:endParaRPr>
          </a:p>
        </p:txBody>
      </p:sp>
      <p:sp>
        <p:nvSpPr>
          <p:cNvPr id="3" name="Folded Corner 2"/>
          <p:cNvSpPr/>
          <p:nvPr/>
        </p:nvSpPr>
        <p:spPr>
          <a:xfrm>
            <a:off x="2040241" y="4257945"/>
            <a:ext cx="926436" cy="1176401"/>
          </a:xfrm>
          <a:prstGeom prst="foldedCorner">
            <a:avLst>
              <a:gd name="adj" fmla="val 35270"/>
            </a:avLst>
          </a:prstGeom>
          <a:solidFill>
            <a:srgbClr val="052A48"/>
          </a:solidFill>
          <a:ln w="285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  <a:p>
            <a:pPr algn="ctr"/>
            <a:r>
              <a:rPr lang="en-US" sz="1200" dirty="0"/>
              <a:t>-------------</a:t>
            </a:r>
          </a:p>
          <a:p>
            <a:pPr algn="ctr"/>
            <a:r>
              <a:rPr lang="en-US" sz="1200" dirty="0"/>
              <a:t>-------------</a:t>
            </a:r>
          </a:p>
          <a:p>
            <a:pPr algn="ctr"/>
            <a:r>
              <a:rPr lang="en-US" sz="1200" dirty="0"/>
              <a:t>-------------</a:t>
            </a:r>
          </a:p>
          <a:p>
            <a:pPr algn="ctr"/>
            <a:r>
              <a:rPr lang="en-US" sz="1200" dirty="0"/>
              <a:t>-------------</a:t>
            </a:r>
          </a:p>
          <a:p>
            <a:pPr algn="ctr"/>
            <a:endParaRPr lang="en-US" sz="1200" dirty="0"/>
          </a:p>
        </p:txBody>
      </p:sp>
      <p:sp>
        <p:nvSpPr>
          <p:cNvPr id="6" name="Folded Corner 5"/>
          <p:cNvSpPr/>
          <p:nvPr/>
        </p:nvSpPr>
        <p:spPr>
          <a:xfrm>
            <a:off x="3983057" y="3577495"/>
            <a:ext cx="926436" cy="1176401"/>
          </a:xfrm>
          <a:prstGeom prst="foldedCorner">
            <a:avLst>
              <a:gd name="adj" fmla="val 35270"/>
            </a:avLst>
          </a:prstGeom>
          <a:solidFill>
            <a:srgbClr val="052A48"/>
          </a:solidFill>
          <a:ln w="285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  <a:p>
            <a:pPr algn="ctr"/>
            <a:r>
              <a:rPr lang="en-US" sz="1200" dirty="0"/>
              <a:t>-------------</a:t>
            </a:r>
          </a:p>
          <a:p>
            <a:pPr algn="ctr"/>
            <a:r>
              <a:rPr lang="en-US" sz="1200" dirty="0"/>
              <a:t>-------------</a:t>
            </a:r>
          </a:p>
          <a:p>
            <a:pPr algn="ctr"/>
            <a:r>
              <a:rPr lang="en-US" sz="1200" dirty="0"/>
              <a:t>-------------</a:t>
            </a:r>
          </a:p>
          <a:p>
            <a:pPr algn="ctr"/>
            <a:r>
              <a:rPr lang="en-US" sz="1200" dirty="0"/>
              <a:t>-------------</a:t>
            </a:r>
          </a:p>
          <a:p>
            <a:pPr algn="ctr"/>
            <a:endParaRPr lang="en-US" sz="1200" dirty="0"/>
          </a:p>
        </p:txBody>
      </p:sp>
      <p:sp>
        <p:nvSpPr>
          <p:cNvPr id="8" name="Folded Corner 7"/>
          <p:cNvSpPr/>
          <p:nvPr/>
        </p:nvSpPr>
        <p:spPr>
          <a:xfrm>
            <a:off x="6040375" y="4260838"/>
            <a:ext cx="926436" cy="1176401"/>
          </a:xfrm>
          <a:prstGeom prst="foldedCorner">
            <a:avLst>
              <a:gd name="adj" fmla="val 35270"/>
            </a:avLst>
          </a:prstGeom>
          <a:solidFill>
            <a:srgbClr val="052A48"/>
          </a:solidFill>
          <a:ln w="285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  <a:p>
            <a:pPr algn="ctr"/>
            <a:r>
              <a:rPr lang="en-US" sz="1200" dirty="0"/>
              <a:t>-------------</a:t>
            </a:r>
          </a:p>
          <a:p>
            <a:pPr algn="ctr"/>
            <a:r>
              <a:rPr lang="en-US" sz="1200" dirty="0"/>
              <a:t>-------------</a:t>
            </a:r>
          </a:p>
          <a:p>
            <a:pPr algn="ctr"/>
            <a:r>
              <a:rPr lang="en-US" sz="1200" dirty="0"/>
              <a:t>-------------</a:t>
            </a:r>
          </a:p>
          <a:p>
            <a:pPr algn="ctr"/>
            <a:r>
              <a:rPr lang="en-US" sz="1200" dirty="0"/>
              <a:t>-------------</a:t>
            </a:r>
          </a:p>
          <a:p>
            <a:pPr algn="ctr"/>
            <a:endParaRPr lang="en-US" sz="1200" dirty="0"/>
          </a:p>
        </p:txBody>
      </p:sp>
      <p:sp>
        <p:nvSpPr>
          <p:cNvPr id="4" name="Rectangle 3"/>
          <p:cNvSpPr/>
          <p:nvPr/>
        </p:nvSpPr>
        <p:spPr>
          <a:xfrm>
            <a:off x="1811234" y="2040483"/>
            <a:ext cx="5235924" cy="541352"/>
          </a:xfrm>
          <a:prstGeom prst="rect">
            <a:avLst/>
          </a:prstGeom>
          <a:solidFill>
            <a:srgbClr val="052A48"/>
          </a:solidFill>
          <a:ln w="285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3" idx="0"/>
          </p:cNvCxnSpPr>
          <p:nvPr/>
        </p:nvCxnSpPr>
        <p:spPr>
          <a:xfrm flipV="1">
            <a:off x="2503459" y="2592246"/>
            <a:ext cx="1035734" cy="1665699"/>
          </a:xfrm>
          <a:prstGeom prst="straightConnector1">
            <a:avLst/>
          </a:prstGeom>
          <a:ln>
            <a:solidFill>
              <a:schemeClr val="accent1"/>
            </a:solidFill>
            <a:headEnd type="none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6" idx="0"/>
            <a:endCxn id="4" idx="2"/>
          </p:cNvCxnSpPr>
          <p:nvPr/>
        </p:nvCxnSpPr>
        <p:spPr>
          <a:xfrm flipH="1" flipV="1">
            <a:off x="4429196" y="2581835"/>
            <a:ext cx="17079" cy="995660"/>
          </a:xfrm>
          <a:prstGeom prst="straightConnector1">
            <a:avLst/>
          </a:prstGeom>
          <a:ln>
            <a:solidFill>
              <a:schemeClr val="accent1"/>
            </a:solidFill>
            <a:headEnd type="none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8" idx="0"/>
          </p:cNvCxnSpPr>
          <p:nvPr/>
        </p:nvCxnSpPr>
        <p:spPr>
          <a:xfrm flipH="1" flipV="1">
            <a:off x="5464931" y="2602657"/>
            <a:ext cx="1038662" cy="1658181"/>
          </a:xfrm>
          <a:prstGeom prst="straightConnector1">
            <a:avLst/>
          </a:prstGeom>
          <a:ln>
            <a:solidFill>
              <a:schemeClr val="accent1"/>
            </a:solidFill>
            <a:headEnd type="none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2499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853570" y="822438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43162" y="823781"/>
            <a:ext cx="7234526" cy="956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err="1">
                <a:solidFill>
                  <a:srgbClr val="052B48"/>
                </a:solidFill>
                <a:latin typeface="Calibri"/>
                <a:cs typeface="Calibri"/>
              </a:rPr>
              <a:t>ExternalResources</a:t>
            </a:r>
            <a:endParaRPr lang="en-US" sz="5400" b="1" dirty="0">
              <a:solidFill>
                <a:srgbClr val="052B48"/>
              </a:solidFill>
              <a:latin typeface="Calibri"/>
              <a:cs typeface="Calibri"/>
            </a:endParaRPr>
          </a:p>
        </p:txBody>
      </p:sp>
      <p:pic>
        <p:nvPicPr>
          <p:cNvPr id="6" name="Picture 5" descr="www-1632431_1280.png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231" y="1884323"/>
            <a:ext cx="3749166" cy="364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957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9CD34A0F-9AB2-5841-9E08-8B0C7A830E9B}"/>
              </a:ext>
            </a:extLst>
          </p:cNvPr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770130-5EE4-FD4A-AE93-EB252A3711BD}"/>
              </a:ext>
            </a:extLst>
          </p:cNvPr>
          <p:cNvSpPr/>
          <p:nvPr/>
        </p:nvSpPr>
        <p:spPr>
          <a:xfrm>
            <a:off x="863980" y="855015"/>
            <a:ext cx="721370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b="1" dirty="0" err="1">
                <a:solidFill>
                  <a:srgbClr val="052B48"/>
                </a:solidFill>
                <a:latin typeface="Courier" pitchFamily="2" charset="0"/>
                <a:cs typeface="Courier New" panose="02070309020205020404" pitchFamily="49" charset="0"/>
              </a:rPr>
              <a:t>GenericDataChunkIterator</a:t>
            </a:r>
            <a:endParaRPr lang="en-US" sz="3800" b="1" dirty="0">
              <a:solidFill>
                <a:srgbClr val="052B48"/>
              </a:solidFill>
              <a:latin typeface="Courier" pitchFamily="2" charset="0"/>
              <a:cs typeface="Courier New" panose="02070309020205020404" pitchFamily="49" charset="0"/>
            </a:endParaRPr>
          </a:p>
        </p:txBody>
      </p:sp>
      <p:sp>
        <p:nvSpPr>
          <p:cNvPr id="8" name="Curved Right Arrow 7">
            <a:extLst>
              <a:ext uri="{FF2B5EF4-FFF2-40B4-BE49-F238E27FC236}">
                <a16:creationId xmlns:a16="http://schemas.microsoft.com/office/drawing/2014/main" id="{0E05D44F-881E-D147-AC3F-718A69FCF7CE}"/>
              </a:ext>
            </a:extLst>
          </p:cNvPr>
          <p:cNvSpPr/>
          <p:nvPr/>
        </p:nvSpPr>
        <p:spPr>
          <a:xfrm flipV="1">
            <a:off x="1458410" y="1770861"/>
            <a:ext cx="1702606" cy="3316278"/>
          </a:xfrm>
          <a:prstGeom prst="curvedRightArrow">
            <a:avLst/>
          </a:prstGeom>
          <a:gradFill rotWithShape="1">
            <a:gsLst>
              <a:gs pos="24000">
                <a:srgbClr val="052A48"/>
              </a:gs>
              <a:gs pos="70000">
                <a:schemeClr val="bg1">
                  <a:lumMod val="44037"/>
                  <a:lumOff val="55963"/>
                </a:schemeClr>
              </a:gs>
            </a:gsLst>
            <a:lin ang="16200000" scaled="0"/>
          </a:gra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Curved Right Arrow 8">
            <a:extLst>
              <a:ext uri="{FF2B5EF4-FFF2-40B4-BE49-F238E27FC236}">
                <a16:creationId xmlns:a16="http://schemas.microsoft.com/office/drawing/2014/main" id="{7E41067D-CFF7-8745-B91C-34FF13C878E4}"/>
              </a:ext>
            </a:extLst>
          </p:cNvPr>
          <p:cNvSpPr/>
          <p:nvPr/>
        </p:nvSpPr>
        <p:spPr>
          <a:xfrm flipH="1">
            <a:off x="5757580" y="1796904"/>
            <a:ext cx="1702605" cy="3316278"/>
          </a:xfrm>
          <a:prstGeom prst="curvedRightArrow">
            <a:avLst/>
          </a:prstGeom>
          <a:gradFill rotWithShape="1">
            <a:gsLst>
              <a:gs pos="29000">
                <a:schemeClr val="accent1">
                  <a:lumMod val="75000"/>
                </a:schemeClr>
              </a:gs>
              <a:gs pos="87000">
                <a:srgbClr val="C00000"/>
              </a:gs>
            </a:gsLst>
            <a:lin ang="16200000" scaled="0"/>
          </a:gra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B5F8B31-FB1F-974C-9DAC-2E016F17C816}"/>
              </a:ext>
            </a:extLst>
          </p:cNvPr>
          <p:cNvGrpSpPr>
            <a:grpSpLocks noChangeAspect="1"/>
          </p:cNvGrpSpPr>
          <p:nvPr/>
        </p:nvGrpSpPr>
        <p:grpSpPr>
          <a:xfrm>
            <a:off x="3416937" y="3854054"/>
            <a:ext cx="2037088" cy="1767487"/>
            <a:chOff x="7635099" y="2460210"/>
            <a:chExt cx="3917748" cy="3399249"/>
          </a:xfrm>
        </p:grpSpPr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5782626C-AF0C-DD40-BB16-1C25BCF0B204}"/>
                </a:ext>
              </a:extLst>
            </p:cNvPr>
            <p:cNvSpPr/>
            <p:nvPr/>
          </p:nvSpPr>
          <p:spPr>
            <a:xfrm>
              <a:off x="8065710" y="3751363"/>
              <a:ext cx="1901188" cy="1633887"/>
            </a:xfrm>
            <a:prstGeom prst="cube">
              <a:avLst/>
            </a:prstGeom>
            <a:solidFill>
              <a:srgbClr val="052A48"/>
            </a:solidFill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C0587256-9A2B-8C4D-AE67-0AD974A9D29F}"/>
                </a:ext>
              </a:extLst>
            </p:cNvPr>
            <p:cNvSpPr/>
            <p:nvPr/>
          </p:nvSpPr>
          <p:spPr>
            <a:xfrm>
              <a:off x="9651659" y="3751363"/>
              <a:ext cx="1901188" cy="1633887"/>
            </a:xfrm>
            <a:prstGeom prst="cube">
              <a:avLst/>
            </a:prstGeom>
            <a:solidFill>
              <a:srgbClr val="052A48"/>
            </a:solidFill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C00A4BF3-BB4C-5641-A2AA-2E58B938CBEE}"/>
                </a:ext>
              </a:extLst>
            </p:cNvPr>
            <p:cNvSpPr/>
            <p:nvPr/>
          </p:nvSpPr>
          <p:spPr>
            <a:xfrm>
              <a:off x="8065710" y="2460210"/>
              <a:ext cx="1901188" cy="1633887"/>
            </a:xfrm>
            <a:prstGeom prst="cube">
              <a:avLst/>
            </a:prstGeom>
            <a:solidFill>
              <a:srgbClr val="052A48"/>
            </a:solidFill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FABCCDBB-C8F8-0D45-ACE1-F2982E06CA83}"/>
                </a:ext>
              </a:extLst>
            </p:cNvPr>
            <p:cNvSpPr/>
            <p:nvPr/>
          </p:nvSpPr>
          <p:spPr>
            <a:xfrm>
              <a:off x="7635099" y="4225572"/>
              <a:ext cx="1901188" cy="1633887"/>
            </a:xfrm>
            <a:prstGeom prst="cube">
              <a:avLst/>
            </a:prstGeom>
            <a:solidFill>
              <a:srgbClr val="052A48"/>
            </a:solidFill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476DEF7D-B377-2442-B052-620C8D9FE4DA}"/>
                </a:ext>
              </a:extLst>
            </p:cNvPr>
            <p:cNvSpPr/>
            <p:nvPr/>
          </p:nvSpPr>
          <p:spPr>
            <a:xfrm>
              <a:off x="7635099" y="2934419"/>
              <a:ext cx="1901188" cy="1633887"/>
            </a:xfrm>
            <a:prstGeom prst="cube">
              <a:avLst/>
            </a:prstGeom>
            <a:solidFill>
              <a:srgbClr val="052A48"/>
            </a:solidFill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9D50164-93F3-9341-BE77-EF668DFDE85A}"/>
              </a:ext>
            </a:extLst>
          </p:cNvPr>
          <p:cNvGrpSpPr>
            <a:grpSpLocks noChangeAspect="1"/>
          </p:cNvGrpSpPr>
          <p:nvPr/>
        </p:nvGrpSpPr>
        <p:grpSpPr>
          <a:xfrm>
            <a:off x="3446932" y="1600486"/>
            <a:ext cx="2037088" cy="1767487"/>
            <a:chOff x="7635099" y="2460210"/>
            <a:chExt cx="3917748" cy="3399249"/>
          </a:xfrm>
        </p:grpSpPr>
        <p:sp>
          <p:nvSpPr>
            <p:cNvPr id="25" name="Cube 24">
              <a:extLst>
                <a:ext uri="{FF2B5EF4-FFF2-40B4-BE49-F238E27FC236}">
                  <a16:creationId xmlns:a16="http://schemas.microsoft.com/office/drawing/2014/main" id="{98EE61E4-E6D0-D84B-A72C-C47BB6962BC4}"/>
                </a:ext>
              </a:extLst>
            </p:cNvPr>
            <p:cNvSpPr/>
            <p:nvPr/>
          </p:nvSpPr>
          <p:spPr>
            <a:xfrm>
              <a:off x="8065710" y="3751363"/>
              <a:ext cx="1901188" cy="1633887"/>
            </a:xfrm>
            <a:prstGeom prst="cube">
              <a:avLst/>
            </a:prstGeom>
            <a:solidFill>
              <a:srgbClr val="052A48"/>
            </a:solidFill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Cube 25">
              <a:extLst>
                <a:ext uri="{FF2B5EF4-FFF2-40B4-BE49-F238E27FC236}">
                  <a16:creationId xmlns:a16="http://schemas.microsoft.com/office/drawing/2014/main" id="{372AFCA4-87AD-6149-8A23-DE2454EF17DA}"/>
                </a:ext>
              </a:extLst>
            </p:cNvPr>
            <p:cNvSpPr/>
            <p:nvPr/>
          </p:nvSpPr>
          <p:spPr>
            <a:xfrm>
              <a:off x="9651659" y="3751363"/>
              <a:ext cx="1901188" cy="1633887"/>
            </a:xfrm>
            <a:prstGeom prst="cube">
              <a:avLst/>
            </a:prstGeom>
            <a:solidFill>
              <a:srgbClr val="052A48"/>
            </a:solidFill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Cube 26">
              <a:extLst>
                <a:ext uri="{FF2B5EF4-FFF2-40B4-BE49-F238E27FC236}">
                  <a16:creationId xmlns:a16="http://schemas.microsoft.com/office/drawing/2014/main" id="{F10E446A-3CF2-7F4F-894F-947AE8391EFE}"/>
                </a:ext>
              </a:extLst>
            </p:cNvPr>
            <p:cNvSpPr/>
            <p:nvPr/>
          </p:nvSpPr>
          <p:spPr>
            <a:xfrm>
              <a:off x="8065710" y="2460210"/>
              <a:ext cx="1901188" cy="1633887"/>
            </a:xfrm>
            <a:prstGeom prst="cube">
              <a:avLst/>
            </a:prstGeom>
            <a:solidFill>
              <a:srgbClr val="052A48"/>
            </a:solidFill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Cube 27">
              <a:extLst>
                <a:ext uri="{FF2B5EF4-FFF2-40B4-BE49-F238E27FC236}">
                  <a16:creationId xmlns:a16="http://schemas.microsoft.com/office/drawing/2014/main" id="{D0C568F2-65AC-B143-951C-4760DA0F53E6}"/>
                </a:ext>
              </a:extLst>
            </p:cNvPr>
            <p:cNvSpPr/>
            <p:nvPr/>
          </p:nvSpPr>
          <p:spPr>
            <a:xfrm>
              <a:off x="7635099" y="4225572"/>
              <a:ext cx="1901188" cy="1633887"/>
            </a:xfrm>
            <a:prstGeom prst="cube">
              <a:avLst/>
            </a:prstGeom>
            <a:solidFill>
              <a:srgbClr val="052A48"/>
            </a:solidFill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Cube 28">
              <a:extLst>
                <a:ext uri="{FF2B5EF4-FFF2-40B4-BE49-F238E27FC236}">
                  <a16:creationId xmlns:a16="http://schemas.microsoft.com/office/drawing/2014/main" id="{6E2CF3BD-5B09-AC45-95DB-E8BB46715AFC}"/>
                </a:ext>
              </a:extLst>
            </p:cNvPr>
            <p:cNvSpPr/>
            <p:nvPr/>
          </p:nvSpPr>
          <p:spPr>
            <a:xfrm>
              <a:off x="7635099" y="2934419"/>
              <a:ext cx="1901188" cy="1633887"/>
            </a:xfrm>
            <a:prstGeom prst="cube">
              <a:avLst/>
            </a:prstGeom>
            <a:solidFill>
              <a:srgbClr val="052A48"/>
            </a:solidFill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0" name="Cube 29">
            <a:extLst>
              <a:ext uri="{FF2B5EF4-FFF2-40B4-BE49-F238E27FC236}">
                <a16:creationId xmlns:a16="http://schemas.microsoft.com/office/drawing/2014/main" id="{E3A5EB04-0E97-CB42-8448-88F44782776D}"/>
              </a:ext>
            </a:extLst>
          </p:cNvPr>
          <p:cNvSpPr/>
          <p:nvPr/>
        </p:nvSpPr>
        <p:spPr>
          <a:xfrm>
            <a:off x="4495471" y="1593423"/>
            <a:ext cx="988549" cy="849562"/>
          </a:xfrm>
          <a:prstGeom prst="cube">
            <a:avLst/>
          </a:prstGeom>
          <a:solidFill>
            <a:srgbClr val="C0000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5323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4B4A6-73B7-86C7-8670-46D8D41DD2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5BC30344-1E85-01AE-B374-65D2A28A5CE4}"/>
              </a:ext>
            </a:extLst>
          </p:cNvPr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17F646C-9719-14B7-7C33-4C1EDEE3A37C}"/>
              </a:ext>
            </a:extLst>
          </p:cNvPr>
          <p:cNvSpPr/>
          <p:nvPr/>
        </p:nvSpPr>
        <p:spPr>
          <a:xfrm>
            <a:off x="863980" y="855015"/>
            <a:ext cx="72137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Term Set</a:t>
            </a:r>
          </a:p>
        </p:txBody>
      </p:sp>
      <p:pic>
        <p:nvPicPr>
          <p:cNvPr id="5" name="Picture 4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2851F3E0-6DDF-3D42-6DD6-F047F89DE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1"/>
          <a:stretch/>
        </p:blipFill>
        <p:spPr>
          <a:xfrm>
            <a:off x="1092469" y="1721411"/>
            <a:ext cx="6748024" cy="3844713"/>
          </a:xfrm>
          <a:prstGeom prst="rect">
            <a:avLst/>
          </a:prstGeom>
        </p:spPr>
      </p:pic>
      <p:pic>
        <p:nvPicPr>
          <p:cNvPr id="8" name="Graphic 7" descr="Checkmark with solid fill">
            <a:extLst>
              <a:ext uri="{FF2B5EF4-FFF2-40B4-BE49-F238E27FC236}">
                <a16:creationId xmlns:a16="http://schemas.microsoft.com/office/drawing/2014/main" id="{3F4CAD09-F09B-12DE-B61E-ABF91DBB5A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28804" y="3584369"/>
            <a:ext cx="1902031" cy="1902031"/>
          </a:xfrm>
          <a:prstGeom prst="rect">
            <a:avLst/>
          </a:prstGeom>
          <a:effectLst>
            <a:innerShdw blurRad="131865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3570217831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8420</TotalTime>
  <Words>175</Words>
  <Application>Microsoft Macintosh PowerPoint</Application>
  <PresentationFormat>Widescreen</PresentationFormat>
  <Paragraphs>138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Consolas</vt:lpstr>
      <vt:lpstr>Courier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</dc:creator>
  <cp:lastModifiedBy>Oliver Ruebel</cp:lastModifiedBy>
  <cp:revision>150</cp:revision>
  <dcterms:created xsi:type="dcterms:W3CDTF">2019-10-10T20:06:10Z</dcterms:created>
  <dcterms:modified xsi:type="dcterms:W3CDTF">2024-11-07T22:20:12Z</dcterms:modified>
</cp:coreProperties>
</file>