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8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301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0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7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96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13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90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74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957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76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94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8F851-9804-47BB-AEF2-0FB2B6BC1EDB}" type="datetimeFigureOut">
              <a:rPr lang="zh-CN" altLang="en-US" smtClean="0"/>
              <a:t>2026/7/16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73CEF-D65C-494D-AD3F-1EA8C39E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43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Infomation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test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088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Infomation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Infomation</dc:title>
  <dc:creator>LGD</dc:creator>
  <cp:lastModifiedBy>LGD</cp:lastModifiedBy>
  <cp:revision>1</cp:revision>
  <dcterms:created xsi:type="dcterms:W3CDTF">2026-07-16T08:20:12Z</dcterms:created>
  <dcterms:modified xsi:type="dcterms:W3CDTF">2026-07-16T08:20:35Z</dcterms:modified>
</cp:coreProperties>
</file>