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63" r:id="rId3"/>
    <p:sldId id="524" r:id="rId4"/>
    <p:sldId id="260" r:id="rId5"/>
  </p:sldIdLst>
  <p:sldSz cx="12192000" cy="6858000"/>
  <p:notesSz cx="7104380" cy="10234930"/>
  <p:custDataLst>
    <p:tags r:id="rId1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阿里巴巴普惠体 3.0 55 Regular" panose="00020600040101010101" charset="-122"/>
        <a:ea typeface="阿里巴巴普惠体 3.0 55 Regular" panose="00020600040101010101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阿里巴巴普惠体 3.0 55 Regular" panose="00020600040101010101" charset="-122"/>
        <a:ea typeface="阿里巴巴普惠体 3.0 55 Regular" panose="00020600040101010101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阿里巴巴普惠体 3.0 55 Regular" panose="00020600040101010101" charset="-122"/>
        <a:ea typeface="阿里巴巴普惠体 3.0 55 Regular" panose="00020600040101010101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阿里巴巴普惠体 3.0 55 Regular" panose="00020600040101010101" charset="-122"/>
        <a:ea typeface="阿里巴巴普惠体 3.0 55 Regular" panose="00020600040101010101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阿里巴巴普惠体 3.0 55 Regular" panose="00020600040101010101" charset="-122"/>
        <a:ea typeface="阿里巴巴普惠体 3.0 55 Regular" panose="00020600040101010101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阿里巴巴普惠体 3.0 55 Regular" panose="00020600040101010101" charset="-122"/>
        <a:ea typeface="阿里巴巴普惠体 3.0 55 Regular" panose="00020600040101010101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阿里巴巴普惠体 3.0 55 Regular" panose="00020600040101010101" charset="-122"/>
        <a:ea typeface="阿里巴巴普惠体 3.0 55 Regular" panose="00020600040101010101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阿里巴巴普惠体 3.0 55 Regular" panose="00020600040101010101" charset="-122"/>
        <a:ea typeface="阿里巴巴普惠体 3.0 55 Regular" panose="00020600040101010101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阿里巴巴普惠体 3.0 55 Regular" panose="00020600040101010101" charset="-122"/>
        <a:ea typeface="阿里巴巴普惠体 3.0 55 Regular" panose="00020600040101010101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a Vida Villanueva" initials="M" lastIdx="1" clrIdx="0"/>
  <p:cmAuthor id="2" name="1206988966@qq.com" initials="1" lastIdx="1" clrIdx="2"/>
  <p:cmAuthor id="3" name="zhujun chu" initials="z" lastIdx="1" clrIdx="0"/>
  <p:cmAuthor id="4" name="姜伟光" initials="姜" lastIdx="1" clrIdx="0"/>
  <p:cmAuthor id="5" name="jiamin" initials="j" lastIdx="1" clrIdx="1"/>
  <p:cmAuthor id="6" name="何佳_mIRzBnqA" initials="何" lastIdx="2" clrIdx="2"/>
  <p:cmAuthor id="7" name="张玉龙_3mUfMVny" initials="张" lastIdx="2" clrIdx="3"/>
  <p:cmAuthor id="8" name="Celine" initials="C" lastIdx="1" clrIdx="4"/>
  <p:cmAuthor id="9" name="ming qiu" initials="m" lastIdx="17" clrIdx="1"/>
  <p:cmAuthor id="10" name="张辉Terry_ua2aQVVB" initials="张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0D3B"/>
    <a:srgbClr val="022686"/>
    <a:srgbClr val="007CFF"/>
    <a:srgbClr val="0C74DF"/>
    <a:srgbClr val="0073DC"/>
    <a:srgbClr val="3EB2FF"/>
    <a:srgbClr val="02267F"/>
    <a:srgbClr val="005BD0"/>
    <a:srgbClr val="0BBBBB"/>
    <a:srgbClr val="1006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/>
    <p:restoredTop sz="94877"/>
  </p:normalViewPr>
  <p:slideViewPr>
    <p:cSldViewPr snapToGrid="0" showGuides="1">
      <p:cViewPr varScale="1">
        <p:scale>
          <a:sx n="72" d="100"/>
          <a:sy n="72" d="100"/>
        </p:scale>
        <p:origin x="456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pPr fontAlgn="auto"/>
            <a:endParaRPr lang="zh-CN" altLang="en-US" strike="noStrike" noProof="1">
              <a:latin typeface="阿里巴巴普惠体 3.0 55 Regular" panose="00020600040101010101" charset="-122"/>
              <a:ea typeface="阿里巴巴普惠体 3.0 55 Regular" panose="00020600040101010101" charset="-122"/>
              <a:cs typeface="阿里巴巴普惠体 3.0 55 Regular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pPr fontAlgn="auto"/>
            <a:fld id="{0F9B84EA-7D68-4D60-9CB1-D50884785D1C}" type="datetimeFigureOut">
              <a:rPr lang="zh-CN" altLang="en-US" sz="1245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+mn-cs"/>
              </a:rPr>
            </a:fld>
            <a:endParaRPr lang="zh-CN" altLang="en-US" strike="noStrike" noProof="1">
              <a:latin typeface="阿里巴巴普惠体 3.0 55 Regular" panose="00020600040101010101" charset="-122"/>
              <a:ea typeface="阿里巴巴普惠体 3.0 55 Regular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pPr fontAlgn="auto"/>
            <a:endParaRPr lang="zh-CN" altLang="en-US" strike="noStrike" noProof="1">
              <a:latin typeface="阿里巴巴普惠体 3.0 55 Regular" panose="00020600040101010101" charset="-122"/>
              <a:ea typeface="阿里巴巴普惠体 3.0 55 Regular" panose="00020600040101010101" charset="-122"/>
              <a:cs typeface="阿里巴巴普惠体 3.0 55 Regular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pPr fontAlgn="auto"/>
            <a:fld id="{8D4E0FC9-F1F8-4FAE-9988-3BA365CFD46F}" type="slidenum">
              <a:rPr lang="zh-CN" altLang="en-US" sz="1245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+mn-cs"/>
              </a:rPr>
            </a:fld>
            <a:endParaRPr lang="zh-CN" altLang="en-US" strike="noStrike" noProof="1">
              <a:latin typeface="阿里巴巴普惠体 3.0 55 Regular" panose="00020600040101010101" charset="-122"/>
              <a:ea typeface="阿里巴巴普惠体 3.0 55 Regular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1946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461" name="备注占位符 4"/>
          <p:cNvSpPr>
            <a:spLocks noGrp="1"/>
          </p:cNvSpPr>
          <p:nvPr>
            <p:ph type="body" sz="quarter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3.0 55 Regular" panose="00020600040101010101" charset="-122"/>
        <a:ea typeface="阿里巴巴普惠体 3.0 55 Regular" panose="00020600040101010101" charset="-122"/>
        <a:cs typeface="阿里巴巴普惠体 3.0 55 Regular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3.0 55 Regular" panose="00020600040101010101" charset="-122"/>
        <a:ea typeface="阿里巴巴普惠体 3.0 55 Regular" panose="00020600040101010101" charset="-122"/>
        <a:cs typeface="阿里巴巴普惠体 3.0 55 Regular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3.0 55 Regular" panose="00020600040101010101" charset="-122"/>
        <a:ea typeface="阿里巴巴普惠体 3.0 55 Regular" panose="00020600040101010101" charset="-122"/>
        <a:cs typeface="阿里巴巴普惠体 3.0 55 Regular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3.0 55 Regular" panose="00020600040101010101" charset="-122"/>
        <a:ea typeface="阿里巴巴普惠体 3.0 55 Regular" panose="00020600040101010101" charset="-122"/>
        <a:cs typeface="阿里巴巴普惠体 3.0 55 Regular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3.0 55 Regular" panose="00020600040101010101" charset="-122"/>
        <a:ea typeface="阿里巴巴普惠体 3.0 55 Regular" panose="00020600040101010101" charset="-122"/>
        <a:cs typeface="阿里巴巴普惠体 3.0 55 Regular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 descr="PPT-0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01997" y="2582172"/>
            <a:ext cx="6487886" cy="959222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44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阿里巴巴普惠体 3.0 65 Medium" charset="-122"/>
                <a:ea typeface="阿里巴巴普惠体 3.0 65 Medium" charset="-122"/>
                <a:cs typeface="阿里巴巴普惠体 3.0 55 Regular" panose="00020600040101010101" charset="-122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 hasCustomPrompt="1"/>
          </p:nvPr>
        </p:nvSpPr>
        <p:spPr>
          <a:xfrm>
            <a:off x="1101990" y="3701105"/>
            <a:ext cx="5342400" cy="781200"/>
          </a:xfrm>
        </p:spPr>
        <p:txBody>
          <a:bodyPr/>
          <a:lstStyle>
            <a:lvl1pPr marL="0" indent="0">
              <a:buNone/>
              <a:defRPr kumimoji="0" lang="zh-CN" altLang="en-US" sz="2400" b="0" i="0" u="none" strike="noStrike" kern="1200" cap="none" spc="0" normalizeH="0" baseline="0" noProof="1">
                <a:solidFill>
                  <a:schemeClr val="bg1"/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6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7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8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产品文字介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3" descr="PPT-08"/>
          <p:cNvPicPr>
            <a:picLocks noChangeAspect="1"/>
          </p:cNvPicPr>
          <p:nvPr userDrawn="1"/>
        </p:nvPicPr>
        <p:blipFill>
          <a:blip r:embed="rId2"/>
          <a:srcRect l="9380" t="94958" r="9247"/>
          <a:stretch>
            <a:fillRect/>
          </a:stretch>
        </p:blipFill>
        <p:spPr>
          <a:xfrm>
            <a:off x="0" y="6497638"/>
            <a:ext cx="121920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任意多边形 8"/>
          <p:cNvSpPr/>
          <p:nvPr userDrawn="1"/>
        </p:nvSpPr>
        <p:spPr>
          <a:xfrm>
            <a:off x="-11112" y="-12700"/>
            <a:ext cx="4362450" cy="6891338"/>
          </a:xfrm>
          <a:custGeom>
            <a:avLst/>
            <a:gdLst>
              <a:gd name="connsiteX0" fmla="*/ 0 w 5021"/>
              <a:gd name="connsiteY0" fmla="*/ 0 h 10852"/>
              <a:gd name="connsiteX1" fmla="*/ 5021 w 5021"/>
              <a:gd name="connsiteY1" fmla="*/ 0 h 10852"/>
              <a:gd name="connsiteX2" fmla="*/ 3651 w 5021"/>
              <a:gd name="connsiteY2" fmla="*/ 10852 h 10852"/>
              <a:gd name="connsiteX3" fmla="*/ 0 w 5021"/>
              <a:gd name="connsiteY3" fmla="*/ 10817 h 10852"/>
              <a:gd name="connsiteX4" fmla="*/ 0 w 5021"/>
              <a:gd name="connsiteY4" fmla="*/ 0 h 1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1" h="10852">
                <a:moveTo>
                  <a:pt x="0" y="0"/>
                </a:moveTo>
                <a:lnTo>
                  <a:pt x="5021" y="0"/>
                </a:lnTo>
                <a:lnTo>
                  <a:pt x="3651" y="10852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005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45 Light" panose="00020600040101010101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14" hasCustomPrompt="1"/>
          </p:nvPr>
        </p:nvSpPr>
        <p:spPr>
          <a:xfrm>
            <a:off x="5022850" y="2313940"/>
            <a:ext cx="2411730" cy="3148965"/>
          </a:xfrm>
        </p:spPr>
        <p:txBody>
          <a:bodyPr/>
          <a:lstStyle>
            <a:lvl1pPr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defRPr>
            </a:lvl1pPr>
            <a:lvl2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2pPr>
            <a:lvl3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此处插入产品图</a:t>
            </a:r>
            <a:endParaRPr lang="zh-CN" altLang="en-US" strike="noStrike" noProof="1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20" hasCustomPrompt="1"/>
          </p:nvPr>
        </p:nvSpPr>
        <p:spPr>
          <a:xfrm>
            <a:off x="7779385" y="3914775"/>
            <a:ext cx="3570605" cy="1995170"/>
          </a:xfrm>
        </p:spPr>
        <p:txBody>
          <a:bodyPr/>
          <a:lstStyle>
            <a:lvl1pPr marL="0" indent="0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  <a:defRPr sz="12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重要参数（</a:t>
            </a:r>
            <a:r>
              <a:rPr lang="en-US" altLang="zh-CN" strike="noStrike" noProof="1" dirty="0">
                <a:sym typeface="+mn-ea"/>
              </a:rPr>
              <a:t>6</a:t>
            </a:r>
            <a:r>
              <a:rPr lang="zh-CN" altLang="en-US" strike="noStrike" noProof="1" dirty="0">
                <a:sym typeface="+mn-ea"/>
              </a:rPr>
              <a:t>项以内）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0395" y="2313940"/>
            <a:ext cx="2602865" cy="23831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l" eaLnBrk="1" fontAlgn="auto" latinLnBrk="0" hangingPunct="1">
              <a:lnSpc>
                <a:spcPct val="150000"/>
              </a:lnSpc>
              <a:buFont typeface="Wingdings" panose="05000000000000000000" charset="0"/>
              <a:buChar char="Ø"/>
              <a:defRPr sz="2000">
                <a:solidFill>
                  <a:schemeClr val="bg1"/>
                </a:solidFill>
              </a:defRPr>
            </a:lvl1pPr>
            <a:lvl2pPr algn="l" eaLnBrk="1" fontAlgn="auto" latinLnBrk="0" hangingPunct="1">
              <a:lnSpc>
                <a:spcPct val="150000"/>
              </a:lnSpc>
              <a:buFont typeface="Wingdings" panose="05000000000000000000" charset="0"/>
              <a:buChar char="Ø"/>
              <a:defRPr sz="2000">
                <a:solidFill>
                  <a:schemeClr val="bg1"/>
                </a:solidFill>
              </a:defRPr>
            </a:lvl2pPr>
            <a:lvl3pPr algn="l" eaLnBrk="1" fontAlgn="auto" latinLnBrk="0" hangingPunct="1">
              <a:lnSpc>
                <a:spcPct val="150000"/>
              </a:lnSpc>
              <a:buFont typeface="Wingdings" panose="05000000000000000000" charset="0"/>
              <a:buChar char="Ø"/>
              <a:defRPr sz="2000">
                <a:solidFill>
                  <a:schemeClr val="bg1"/>
                </a:solidFill>
              </a:defRPr>
            </a:lvl3pPr>
            <a:lvl4pPr algn="l" eaLnBrk="1" fontAlgn="auto" latinLnBrk="0" hangingPunct="1">
              <a:lnSpc>
                <a:spcPct val="150000"/>
              </a:lnSpc>
              <a:buFont typeface="Wingdings" panose="05000000000000000000" charset="0"/>
              <a:buChar char="Ø"/>
              <a:defRPr sz="2000">
                <a:solidFill>
                  <a:schemeClr val="bg1"/>
                </a:solidFill>
              </a:defRPr>
            </a:lvl4pPr>
            <a:lvl5pPr marL="1828800" indent="0" algn="l" eaLnBrk="1" fontAlgn="auto" latinLnBrk="0" hangingPunct="1">
              <a:lnSpc>
                <a:spcPct val="150000"/>
              </a:lnSpc>
              <a:buFont typeface="Wingdings" panose="05000000000000000000" charset="0"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优势说明</a:t>
            </a:r>
            <a:r>
              <a:rPr lang="en-US" altLang="zh-CN" strike="noStrike" noProof="1"/>
              <a:t>1</a:t>
            </a:r>
            <a:endParaRPr lang="en-US" altLang="zh-CN" strike="noStrike" noProof="1"/>
          </a:p>
          <a:p>
            <a:pPr lvl="0" fontAlgn="auto"/>
            <a:r>
              <a:rPr lang="en-US" altLang="zh-CN" strike="noStrike" noProof="1"/>
              <a:t>优</a:t>
            </a:r>
            <a:r>
              <a:rPr lang="zh-CN" altLang="en-US" strike="noStrike" noProof="1"/>
              <a:t>势说明</a:t>
            </a:r>
            <a:r>
              <a:rPr lang="en-US" altLang="zh-CN" strike="noStrike" noProof="1"/>
              <a:t>2</a:t>
            </a:r>
            <a:endParaRPr lang="en-US" altLang="zh-CN" strike="noStrike" noProof="1"/>
          </a:p>
          <a:p>
            <a:pPr lvl="0" fontAlgn="auto"/>
            <a:r>
              <a:rPr lang="en-US" altLang="zh-CN" strike="noStrike" noProof="1"/>
              <a:t>优</a:t>
            </a:r>
            <a:r>
              <a:rPr lang="zh-CN" altLang="en-US" strike="noStrike" noProof="1"/>
              <a:t>势说明</a:t>
            </a:r>
            <a:r>
              <a:rPr lang="en-US" altLang="zh-CN" strike="noStrike" noProof="1"/>
              <a:t>3</a:t>
            </a:r>
            <a:endParaRPr lang="en-US" altLang="zh-CN" strike="noStrike" noProof="1"/>
          </a:p>
          <a:p>
            <a:pPr lvl="0" fontAlgn="auto"/>
            <a:r>
              <a:rPr lang="en-US" altLang="zh-CN" strike="noStrike" noProof="1"/>
              <a:t>优</a:t>
            </a:r>
            <a:r>
              <a:rPr lang="zh-CN" altLang="en-US" strike="noStrike" noProof="1"/>
              <a:t>势说明</a:t>
            </a:r>
            <a:r>
              <a:rPr lang="en-US" altLang="zh-CN" strike="noStrike" noProof="1"/>
              <a:t>4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5" hasCustomPrompt="1"/>
          </p:nvPr>
        </p:nvSpPr>
        <p:spPr>
          <a:xfrm>
            <a:off x="5022850" y="5593715"/>
            <a:ext cx="2411730" cy="316230"/>
          </a:xfrm>
        </p:spPr>
        <p:txBody>
          <a:bodyPr/>
          <a:lstStyle>
            <a:lvl1pPr marL="0" indent="0" algn="ctr">
              <a:buNone/>
              <a:defRPr sz="1200" b="1" cap="all" baseline="0">
                <a:solidFill>
                  <a:schemeClr val="tx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产品名称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7" hasCustomPrompt="1"/>
          </p:nvPr>
        </p:nvSpPr>
        <p:spPr>
          <a:xfrm>
            <a:off x="7779385" y="2313940"/>
            <a:ext cx="3571240" cy="1483360"/>
          </a:xfrm>
        </p:spPr>
        <p:txBody>
          <a:bodyPr/>
          <a:lstStyle>
            <a:lvl1pPr marL="0" indent="0" eaLnBrk="1" fontAlgn="auto" latinLnBrk="0" hangingPunct="1">
              <a:lnSpc>
                <a:spcPct val="150000"/>
              </a:lnSpc>
              <a:buFont typeface="Arial" panose="020B0604020202020204" pitchFamily="34" charset="0"/>
              <a:buNone/>
              <a:defRPr sz="12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产品概述，</a:t>
            </a:r>
            <a:r>
              <a:rPr lang="en-US" altLang="zh-CN" strike="noStrike" noProof="1" dirty="0">
                <a:sym typeface="+mn-ea"/>
              </a:rPr>
              <a:t>100</a:t>
            </a:r>
            <a:r>
              <a:rPr lang="zh-CN" altLang="en-US" strike="noStrike" noProof="1" dirty="0">
                <a:sym typeface="+mn-ea"/>
              </a:rPr>
              <a:t>字以内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 hasCustomPrompt="1"/>
          </p:nvPr>
        </p:nvSpPr>
        <p:spPr>
          <a:xfrm>
            <a:off x="5023485" y="715645"/>
            <a:ext cx="6327775" cy="1278890"/>
          </a:xfrm>
        </p:spPr>
        <p:txBody>
          <a:bodyPr/>
          <a:lstStyle>
            <a:lvl1pPr algn="ctr">
              <a:defRPr sz="3200"/>
            </a:lvl1pPr>
          </a:lstStyle>
          <a:p>
            <a:pPr fontAlgn="auto"/>
            <a:r>
              <a:rPr lang="zh-CN" altLang="en-US" strike="noStrike" noProof="1"/>
              <a:t>产品文字介绍，名称和型号</a:t>
            </a:r>
            <a:endParaRPr lang="zh-CN" altLang="en-US" strike="noStrike" noProof="1"/>
          </a:p>
        </p:txBody>
      </p:sp>
      <p:sp>
        <p:nvSpPr>
          <p:cNvPr id="16" name="文本占位符 15"/>
          <p:cNvSpPr>
            <a:spLocks noGrp="1"/>
          </p:cNvSpPr>
          <p:nvPr>
            <p:ph type="body" idx="21" hasCustomPrompt="1"/>
          </p:nvPr>
        </p:nvSpPr>
        <p:spPr>
          <a:xfrm>
            <a:off x="620395" y="1414145"/>
            <a:ext cx="2602865" cy="8997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eaLnBrk="1" fontAlgn="auto" latinLnBrk="0" hangingPunct="1">
              <a:lnSpc>
                <a:spcPct val="150000"/>
              </a:lnSpc>
              <a:buFont typeface="Wingdings" panose="05000000000000000000" charset="0"/>
              <a:buNone/>
              <a:defRPr sz="2400">
                <a:solidFill>
                  <a:schemeClr val="bg1"/>
                </a:solidFill>
              </a:defRPr>
            </a:lvl1pPr>
            <a:lvl2pPr algn="l" eaLnBrk="1" fontAlgn="auto" latinLnBrk="0" hangingPunct="1">
              <a:lnSpc>
                <a:spcPct val="150000"/>
              </a:lnSpc>
              <a:buFont typeface="Wingdings" panose="05000000000000000000" charset="0"/>
              <a:buChar char="Ø"/>
              <a:defRPr sz="2000">
                <a:solidFill>
                  <a:schemeClr val="bg1"/>
                </a:solidFill>
              </a:defRPr>
            </a:lvl2pPr>
            <a:lvl3pPr algn="l" eaLnBrk="1" fontAlgn="auto" latinLnBrk="0" hangingPunct="1">
              <a:lnSpc>
                <a:spcPct val="150000"/>
              </a:lnSpc>
              <a:buFont typeface="Wingdings" panose="05000000000000000000" charset="0"/>
              <a:buChar char="Ø"/>
              <a:defRPr sz="2000">
                <a:solidFill>
                  <a:schemeClr val="bg1"/>
                </a:solidFill>
              </a:defRPr>
            </a:lvl3pPr>
            <a:lvl4pPr algn="l" eaLnBrk="1" fontAlgn="auto" latinLnBrk="0" hangingPunct="1">
              <a:lnSpc>
                <a:spcPct val="150000"/>
              </a:lnSpc>
              <a:buFont typeface="Wingdings" panose="05000000000000000000" charset="0"/>
              <a:buChar char="Ø"/>
              <a:defRPr sz="2000">
                <a:solidFill>
                  <a:schemeClr val="bg1"/>
                </a:solidFill>
              </a:defRPr>
            </a:lvl4pPr>
            <a:lvl5pPr marL="1828800" indent="0" algn="l" eaLnBrk="1" fontAlgn="auto" latinLnBrk="0" hangingPunct="1">
              <a:lnSpc>
                <a:spcPct val="150000"/>
              </a:lnSpc>
              <a:buFont typeface="Wingdings" panose="05000000000000000000" charset="0"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优势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2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3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24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产品图文介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141788" y="3795713"/>
            <a:ext cx="7153275" cy="2533650"/>
          </a:xfrm>
          <a:prstGeom prst="rect">
            <a:avLst/>
          </a:prstGeom>
          <a:solidFill>
            <a:srgbClr val="0C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7" name="矩形 6"/>
          <p:cNvSpPr/>
          <p:nvPr userDrawn="1"/>
        </p:nvSpPr>
        <p:spPr>
          <a:xfrm>
            <a:off x="1189038" y="3798888"/>
            <a:ext cx="2952750" cy="2520950"/>
          </a:xfrm>
          <a:prstGeom prst="rect">
            <a:avLst/>
          </a:prstGeom>
          <a:noFill/>
          <a:ln>
            <a:solidFill>
              <a:srgbClr val="0C74D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8" name="矩形 7"/>
          <p:cNvSpPr/>
          <p:nvPr userDrawn="1"/>
        </p:nvSpPr>
        <p:spPr>
          <a:xfrm>
            <a:off x="4141788" y="1150938"/>
            <a:ext cx="7153275" cy="2533650"/>
          </a:xfrm>
          <a:prstGeom prst="rect">
            <a:avLst/>
          </a:prstGeom>
          <a:solidFill>
            <a:srgbClr val="0C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9" name="矩形 8"/>
          <p:cNvSpPr/>
          <p:nvPr userDrawn="1"/>
        </p:nvSpPr>
        <p:spPr>
          <a:xfrm>
            <a:off x="1189038" y="1154113"/>
            <a:ext cx="2952750" cy="2520950"/>
          </a:xfrm>
          <a:prstGeom prst="rect">
            <a:avLst/>
          </a:prstGeom>
          <a:noFill/>
          <a:ln>
            <a:solidFill>
              <a:srgbClr val="0C74D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8" name="任意多边形 17"/>
          <p:cNvSpPr/>
          <p:nvPr userDrawn="1"/>
        </p:nvSpPr>
        <p:spPr>
          <a:xfrm>
            <a:off x="950913" y="285750"/>
            <a:ext cx="271463" cy="415925"/>
          </a:xfrm>
          <a:custGeom>
            <a:avLst/>
            <a:gdLst>
              <a:gd name="connsiteX0" fmla="*/ 0 w 5021"/>
              <a:gd name="connsiteY0" fmla="*/ 0 h 10852"/>
              <a:gd name="connsiteX1" fmla="*/ 5021 w 5021"/>
              <a:gd name="connsiteY1" fmla="*/ 0 h 10852"/>
              <a:gd name="connsiteX2" fmla="*/ 3651 w 5021"/>
              <a:gd name="connsiteY2" fmla="*/ 10852 h 10852"/>
              <a:gd name="connsiteX3" fmla="*/ 0 w 5021"/>
              <a:gd name="connsiteY3" fmla="*/ 10817 h 10852"/>
              <a:gd name="connsiteX4" fmla="*/ 0 w 5021"/>
              <a:gd name="connsiteY4" fmla="*/ 0 h 1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1" h="10852">
                <a:moveTo>
                  <a:pt x="0" y="0"/>
                </a:moveTo>
                <a:lnTo>
                  <a:pt x="5021" y="0"/>
                </a:lnTo>
                <a:lnTo>
                  <a:pt x="3651" y="10852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007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45 Light" panose="00020600040101010101" charset="-122"/>
            </a:endParaRPr>
          </a:p>
        </p:txBody>
      </p:sp>
      <p:sp>
        <p:nvSpPr>
          <p:cNvPr id="19" name="任意多边形 18"/>
          <p:cNvSpPr/>
          <p:nvPr userDrawn="1"/>
        </p:nvSpPr>
        <p:spPr>
          <a:xfrm>
            <a:off x="823913" y="285750"/>
            <a:ext cx="271463" cy="415925"/>
          </a:xfrm>
          <a:custGeom>
            <a:avLst/>
            <a:gdLst>
              <a:gd name="connsiteX0" fmla="*/ 0 w 5021"/>
              <a:gd name="connsiteY0" fmla="*/ 0 h 10852"/>
              <a:gd name="connsiteX1" fmla="*/ 5021 w 5021"/>
              <a:gd name="connsiteY1" fmla="*/ 0 h 10852"/>
              <a:gd name="connsiteX2" fmla="*/ 3651 w 5021"/>
              <a:gd name="connsiteY2" fmla="*/ 10852 h 10852"/>
              <a:gd name="connsiteX3" fmla="*/ 0 w 5021"/>
              <a:gd name="connsiteY3" fmla="*/ 10817 h 10852"/>
              <a:gd name="connsiteX4" fmla="*/ 0 w 5021"/>
              <a:gd name="connsiteY4" fmla="*/ 0 h 1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1" h="10852">
                <a:moveTo>
                  <a:pt x="0" y="0"/>
                </a:moveTo>
                <a:lnTo>
                  <a:pt x="5021" y="0"/>
                </a:lnTo>
                <a:lnTo>
                  <a:pt x="3651" y="10852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3EB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45 Light" panose="00020600040101010101" charset="-122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0" y="285750"/>
            <a:ext cx="1019175" cy="417513"/>
          </a:xfrm>
          <a:prstGeom prst="rect">
            <a:avLst/>
          </a:prstGeom>
          <a:solidFill>
            <a:srgbClr val="3EB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55 Regular" panose="00020600040101010101" charset="-122"/>
            </a:endParaRPr>
          </a:p>
        </p:txBody>
      </p:sp>
      <p:pic>
        <p:nvPicPr>
          <p:cNvPr id="12297" name="图片 1" descr="利尔达 图形应用-03"/>
          <p:cNvPicPr>
            <a:picLocks noChangeAspect="1"/>
          </p:cNvPicPr>
          <p:nvPr userDrawn="1"/>
        </p:nvPicPr>
        <p:blipFill>
          <a:blip r:embed="rId2">
            <a:grayscl/>
            <a:lum bright="65997"/>
          </a:blip>
          <a:stretch>
            <a:fillRect/>
          </a:stretch>
        </p:blipFill>
        <p:spPr>
          <a:xfrm>
            <a:off x="8643938" y="2403475"/>
            <a:ext cx="3473450" cy="3068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 hasCustomPrompt="1"/>
          </p:nvPr>
        </p:nvSpPr>
        <p:spPr>
          <a:xfrm>
            <a:off x="1368425" y="-11430"/>
            <a:ext cx="5424170" cy="1172210"/>
          </a:xfrm>
        </p:spPr>
        <p:txBody>
          <a:bodyPr/>
          <a:lstStyle>
            <a:lvl1pPr algn="l">
              <a:defRPr sz="3200">
                <a:latin typeface="阿里巴巴普惠体 3.0 65 Medium" charset="-122"/>
                <a:ea typeface="阿里巴巴普惠体 3.0 65 Medium" charset="-122"/>
                <a:cs typeface="阿里巴巴普惠体 3.0 65 Medium" charset="-122"/>
              </a:defRPr>
            </a:lvl1pPr>
          </a:lstStyle>
          <a:p>
            <a:pPr fontAlgn="auto"/>
            <a:r>
              <a:rPr lang="zh-CN" altLang="en-US" strike="noStrike" noProof="1"/>
              <a:t>应用案例</a:t>
            </a:r>
            <a:r>
              <a:rPr lang="en-US" altLang="zh-CN" strike="noStrike" noProof="1"/>
              <a:t>-</a:t>
            </a:r>
            <a:r>
              <a:rPr lang="zh-CN" altLang="en-US" strike="noStrike" noProof="1"/>
              <a:t>产品场景</a:t>
            </a:r>
            <a:endParaRPr lang="zh-CN" altLang="en-US" strike="noStrike" noProof="1"/>
          </a:p>
        </p:txBody>
      </p:sp>
      <p:sp>
        <p:nvSpPr>
          <p:cNvPr id="12" name="内容占位符 11"/>
          <p:cNvSpPr>
            <a:spLocks noGrp="1"/>
          </p:cNvSpPr>
          <p:nvPr>
            <p:ph sz="quarter" idx="13" hasCustomPrompt="1"/>
          </p:nvPr>
        </p:nvSpPr>
        <p:spPr>
          <a:xfrm>
            <a:off x="1369060" y="3855085"/>
            <a:ext cx="2625090" cy="1626870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插入产品图</a:t>
            </a:r>
            <a:endParaRPr lang="zh-CN" altLang="en-US" strike="noStrike" noProof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7" hasCustomPrompt="1"/>
          </p:nvPr>
        </p:nvSpPr>
        <p:spPr>
          <a:xfrm>
            <a:off x="4477385" y="1679575"/>
            <a:ext cx="6482080" cy="1685925"/>
          </a:xfrm>
        </p:spPr>
        <p:txBody>
          <a:bodyPr/>
          <a:lstStyle>
            <a:lvl1pPr marL="0" indent="0" eaLnBrk="1" fontAlgn="auto" latinLnBrk="0" hangingPunct="1">
              <a:lnSpc>
                <a:spcPts val="1380"/>
              </a:lnSpc>
              <a:buFont typeface="Arial" panose="020B0604020202020204" pitchFamily="34" charset="0"/>
              <a:buChar char="•"/>
              <a:defRPr sz="120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产品概述，</a:t>
            </a:r>
            <a:r>
              <a:rPr lang="en-US" altLang="zh-CN" strike="noStrike" noProof="1" dirty="0">
                <a:sym typeface="+mn-ea"/>
              </a:rPr>
              <a:t>6</a:t>
            </a:r>
            <a:r>
              <a:rPr lang="zh-CN" altLang="en-US" strike="noStrike" noProof="1" dirty="0">
                <a:sym typeface="+mn-ea"/>
              </a:rPr>
              <a:t>行以内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22" hasCustomPrompt="1"/>
          </p:nvPr>
        </p:nvSpPr>
        <p:spPr>
          <a:xfrm>
            <a:off x="4477385" y="4323715"/>
            <a:ext cx="6482080" cy="1687830"/>
          </a:xfrm>
        </p:spPr>
        <p:txBody>
          <a:bodyPr/>
          <a:lstStyle>
            <a:lvl1pPr marL="0" indent="0" eaLnBrk="1" fontAlgn="auto" latinLnBrk="0" hangingPunct="1">
              <a:lnSpc>
                <a:spcPts val="1380"/>
              </a:lnSpc>
              <a:buFont typeface="Arial" panose="020B0604020202020204" pitchFamily="34" charset="0"/>
              <a:buChar char="•"/>
              <a:defRPr sz="120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产品概述，</a:t>
            </a:r>
            <a:r>
              <a:rPr lang="en-US" altLang="zh-CN" strike="noStrike" noProof="1" dirty="0">
                <a:sym typeface="+mn-ea"/>
              </a:rPr>
              <a:t>5</a:t>
            </a:r>
            <a:r>
              <a:rPr lang="zh-CN" altLang="en-US" strike="noStrike" noProof="1" dirty="0">
                <a:sym typeface="+mn-ea"/>
              </a:rPr>
              <a:t>行以内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27" hasCustomPrompt="1"/>
          </p:nvPr>
        </p:nvSpPr>
        <p:spPr>
          <a:xfrm>
            <a:off x="4477385" y="1026795"/>
            <a:ext cx="6482080" cy="567055"/>
          </a:xfrm>
        </p:spPr>
        <p:txBody>
          <a:bodyPr>
            <a:noAutofit/>
          </a:bodyPr>
          <a:lstStyle>
            <a:lvl1pPr marL="0" indent="0" eaLnBrk="1" fontAlgn="auto" latinLnBrk="0" hangingPunct="1">
              <a:lnSpc>
                <a:spcPct val="150000"/>
              </a:lnSpc>
              <a:buNone/>
              <a:defRPr sz="2400" b="1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eaLnBrk="1" fontAlgn="auto" latinLnBrk="0" hangingPunct="1">
              <a:lnSpc>
                <a:spcPct val="150000"/>
              </a:lnSpc>
              <a:defRPr sz="16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产品名称和型号</a:t>
            </a:r>
            <a:endParaRPr lang="zh-CN" altLang="en-US" strike="noStrike" noProof="1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23" hasCustomPrompt="1"/>
          </p:nvPr>
        </p:nvSpPr>
        <p:spPr>
          <a:xfrm>
            <a:off x="4477385" y="3658235"/>
            <a:ext cx="6482080" cy="567055"/>
          </a:xfrm>
        </p:spPr>
        <p:txBody>
          <a:bodyPr>
            <a:noAutofit/>
          </a:bodyPr>
          <a:lstStyle>
            <a:lvl1pPr marL="0" indent="0" eaLnBrk="1" fontAlgn="auto" latinLnBrk="0" hangingPunct="1">
              <a:lnSpc>
                <a:spcPct val="150000"/>
              </a:lnSpc>
              <a:buNone/>
              <a:defRPr sz="2400" b="1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eaLnBrk="1" fontAlgn="auto" latinLnBrk="0" hangingPunct="1">
              <a:lnSpc>
                <a:spcPct val="150000"/>
              </a:lnSpc>
              <a:defRPr sz="16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产品名称和型号</a:t>
            </a:r>
            <a:endParaRPr lang="zh-CN" altLang="en-US" strike="noStrike" noProof="1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28" hasCustomPrompt="1"/>
          </p:nvPr>
        </p:nvSpPr>
        <p:spPr>
          <a:xfrm>
            <a:off x="1368425" y="1193800"/>
            <a:ext cx="2626360" cy="1626870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插入产品图</a:t>
            </a:r>
            <a:endParaRPr lang="zh-CN" altLang="en-US" strike="noStrike" noProof="1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5" hasCustomPrompt="1"/>
          </p:nvPr>
        </p:nvSpPr>
        <p:spPr>
          <a:xfrm>
            <a:off x="1369695" y="2820670"/>
            <a:ext cx="2625090" cy="316230"/>
          </a:xfrm>
        </p:spPr>
        <p:txBody>
          <a:bodyPr/>
          <a:lstStyle>
            <a:lvl1pPr marL="0" indent="0" algn="ctr">
              <a:buNone/>
              <a:defRPr sz="1200" b="1" cap="all" baseline="0">
                <a:solidFill>
                  <a:schemeClr val="tx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说明文字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29" hasCustomPrompt="1"/>
          </p:nvPr>
        </p:nvSpPr>
        <p:spPr>
          <a:xfrm>
            <a:off x="1369060" y="5481955"/>
            <a:ext cx="2625090" cy="316230"/>
          </a:xfrm>
        </p:spPr>
        <p:txBody>
          <a:bodyPr/>
          <a:lstStyle>
            <a:lvl1pPr marL="0" indent="0" algn="ctr">
              <a:buNone/>
              <a:defRPr sz="1200" b="1" cap="all" baseline="0">
                <a:solidFill>
                  <a:schemeClr val="tx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说明文字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3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3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admap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6" descr="PPT-08"/>
          <p:cNvPicPr>
            <a:picLocks noChangeAspect="1"/>
          </p:cNvPicPr>
          <p:nvPr userDrawn="1"/>
        </p:nvPicPr>
        <p:blipFill>
          <a:blip r:embed="rId2"/>
          <a:srcRect t="9456" r="9396"/>
          <a:stretch>
            <a:fillRect/>
          </a:stretch>
        </p:blipFill>
        <p:spPr>
          <a:xfrm>
            <a:off x="0" y="11113"/>
            <a:ext cx="12184063" cy="68468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箭头连接符 2"/>
          <p:cNvCxnSpPr/>
          <p:nvPr userDrawn="1"/>
        </p:nvCxnSpPr>
        <p:spPr>
          <a:xfrm>
            <a:off x="1822450" y="4908550"/>
            <a:ext cx="9367838" cy="0"/>
          </a:xfrm>
          <a:prstGeom prst="straightConnector1">
            <a:avLst/>
          </a:prstGeom>
          <a:ln w="12700" cmpd="sng">
            <a:solidFill>
              <a:srgbClr val="E6E6E6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 userDrawn="1"/>
        </p:nvCxnSpPr>
        <p:spPr>
          <a:xfrm rot="16200000">
            <a:off x="-373062" y="3687763"/>
            <a:ext cx="439102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 userDrawn="1"/>
        </p:nvCxnSpPr>
        <p:spPr>
          <a:xfrm>
            <a:off x="1822450" y="5883275"/>
            <a:ext cx="936783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 userDrawn="1"/>
        </p:nvCxnSpPr>
        <p:spPr>
          <a:xfrm>
            <a:off x="1822450" y="3276600"/>
            <a:ext cx="9367838" cy="0"/>
          </a:xfrm>
          <a:prstGeom prst="straightConnector1">
            <a:avLst/>
          </a:prstGeom>
          <a:ln w="12700" cmpd="sng">
            <a:solidFill>
              <a:srgbClr val="E6E6E6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 userDrawn="1"/>
        </p:nvCxnSpPr>
        <p:spPr>
          <a:xfrm>
            <a:off x="1822450" y="4092575"/>
            <a:ext cx="9367838" cy="0"/>
          </a:xfrm>
          <a:prstGeom prst="straightConnector1">
            <a:avLst/>
          </a:prstGeom>
          <a:ln w="12700" cmpd="sng">
            <a:solidFill>
              <a:srgbClr val="E6E6E6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 userDrawn="1"/>
        </p:nvCxnSpPr>
        <p:spPr>
          <a:xfrm>
            <a:off x="1822450" y="2460625"/>
            <a:ext cx="9367838" cy="0"/>
          </a:xfrm>
          <a:prstGeom prst="straightConnector1">
            <a:avLst/>
          </a:prstGeom>
          <a:ln w="12700" cmpd="sng">
            <a:solidFill>
              <a:srgbClr val="E6E6E6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823085" y="367665"/>
            <a:ext cx="8900160" cy="969010"/>
          </a:xfrm>
        </p:spPr>
        <p:txBody>
          <a:bodyPr/>
          <a:lstStyle>
            <a:lvl1pPr algn="ctr">
              <a:defRPr sz="3200"/>
            </a:lvl1pPr>
          </a:lstStyle>
          <a:p>
            <a:pPr fontAlgn="auto"/>
            <a:r>
              <a:rPr lang="en-US" altLang="zh-CN" strike="noStrike" noProof="1"/>
              <a:t>roadmap</a:t>
            </a:r>
            <a:r>
              <a:rPr lang="zh-CN" altLang="en-US" strike="noStrike" noProof="1"/>
              <a:t>版式，此处填标题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5" hasCustomPrompt="1"/>
          </p:nvPr>
        </p:nvSpPr>
        <p:spPr>
          <a:xfrm>
            <a:off x="1965960" y="6541135"/>
            <a:ext cx="1768475" cy="316230"/>
          </a:xfrm>
        </p:spPr>
        <p:txBody>
          <a:bodyPr/>
          <a:lstStyle>
            <a:lvl1pPr marL="0" indent="0" algn="r">
              <a:buNone/>
              <a:defRPr sz="1200" b="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注解说明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</p:nvPr>
        </p:nvSpPr>
        <p:spPr>
          <a:xfrm>
            <a:off x="386715" y="5538470"/>
            <a:ext cx="1281430" cy="316230"/>
          </a:xfrm>
        </p:spPr>
        <p:txBody>
          <a:bodyPr/>
          <a:lstStyle>
            <a:lvl1pPr marL="0" indent="0" algn="r">
              <a:buNone/>
              <a:defRPr sz="1200" b="1" cap="all" baseline="0">
                <a:solidFill>
                  <a:schemeClr val="tx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纵轴名称</a:t>
            </a:r>
            <a:r>
              <a:rPr lang="en-US" altLang="zh-CN" strike="noStrike" noProof="1" dirty="0">
                <a:sym typeface="+mn-ea"/>
              </a:rPr>
              <a:t>1</a:t>
            </a:r>
            <a:endParaRPr lang="en-US" altLang="zh-CN" strike="noStrike" noProof="1" dirty="0">
              <a:sym typeface="+mn-ea"/>
            </a:endParaRPr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6" hasCustomPrompt="1"/>
          </p:nvPr>
        </p:nvSpPr>
        <p:spPr>
          <a:xfrm>
            <a:off x="386715" y="4690110"/>
            <a:ext cx="1281430" cy="316230"/>
          </a:xfrm>
        </p:spPr>
        <p:txBody>
          <a:bodyPr/>
          <a:lstStyle>
            <a:lvl1pPr marL="0" indent="0" algn="r">
              <a:buNone/>
              <a:defRPr sz="1200" b="1" cap="all" baseline="0">
                <a:solidFill>
                  <a:schemeClr val="tx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纵轴名称</a:t>
            </a:r>
            <a:r>
              <a:rPr lang="en-US" altLang="zh-CN" strike="noStrike" noProof="1" dirty="0">
                <a:sym typeface="+mn-ea"/>
              </a:rPr>
              <a:t>2</a:t>
            </a:r>
            <a:endParaRPr lang="en-US" altLang="zh-CN" strike="noStrike" noProof="1" dirty="0">
              <a:sym typeface="+mn-ea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7" hasCustomPrompt="1"/>
          </p:nvPr>
        </p:nvSpPr>
        <p:spPr>
          <a:xfrm>
            <a:off x="386715" y="3841750"/>
            <a:ext cx="1281430" cy="316230"/>
          </a:xfrm>
        </p:spPr>
        <p:txBody>
          <a:bodyPr/>
          <a:lstStyle>
            <a:lvl1pPr marL="0" indent="0" algn="r">
              <a:buNone/>
              <a:defRPr sz="1200" b="1" cap="all" baseline="0">
                <a:solidFill>
                  <a:schemeClr val="tx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纵轴名称</a:t>
            </a:r>
            <a:r>
              <a:rPr lang="en-US" altLang="zh-CN" strike="noStrike" noProof="1" dirty="0">
                <a:sym typeface="+mn-ea"/>
              </a:rPr>
              <a:t>3</a:t>
            </a:r>
            <a:endParaRPr lang="en-US" altLang="zh-CN" strike="noStrike" noProof="1" dirty="0">
              <a:sym typeface="+mn-ea"/>
            </a:endParaRP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8" hasCustomPrompt="1"/>
          </p:nvPr>
        </p:nvSpPr>
        <p:spPr>
          <a:xfrm>
            <a:off x="386715" y="2993390"/>
            <a:ext cx="1281430" cy="316230"/>
          </a:xfrm>
        </p:spPr>
        <p:txBody>
          <a:bodyPr/>
          <a:lstStyle>
            <a:lvl1pPr marL="0" indent="0" algn="r">
              <a:buNone/>
              <a:defRPr sz="1200" b="1" cap="all" baseline="0">
                <a:solidFill>
                  <a:schemeClr val="tx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纵轴名称</a:t>
            </a:r>
            <a:r>
              <a:rPr lang="en-US" altLang="zh-CN" strike="noStrike" noProof="1" dirty="0">
                <a:sym typeface="+mn-ea"/>
              </a:rPr>
              <a:t>4</a:t>
            </a:r>
            <a:endParaRPr lang="en-US" altLang="zh-CN" strike="noStrike" noProof="1" dirty="0">
              <a:sym typeface="+mn-ea"/>
            </a:endParaRP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9" hasCustomPrompt="1"/>
          </p:nvPr>
        </p:nvSpPr>
        <p:spPr>
          <a:xfrm>
            <a:off x="386715" y="2145030"/>
            <a:ext cx="1281430" cy="316230"/>
          </a:xfrm>
        </p:spPr>
        <p:txBody>
          <a:bodyPr/>
          <a:lstStyle>
            <a:lvl1pPr marL="0" indent="0" algn="r">
              <a:buNone/>
              <a:defRPr sz="1200" b="1" cap="all" baseline="0">
                <a:solidFill>
                  <a:schemeClr val="tx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纵轴名称</a:t>
            </a:r>
            <a:r>
              <a:rPr lang="en-US" altLang="zh-CN" strike="noStrike" noProof="1" dirty="0">
                <a:sym typeface="+mn-ea"/>
              </a:rPr>
              <a:t>5</a:t>
            </a:r>
            <a:endParaRPr lang="en-US" altLang="zh-CN" strike="noStrike" noProof="1" dirty="0">
              <a:sym typeface="+mn-ea"/>
            </a:endParaRP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20" hasCustomPrompt="1"/>
          </p:nvPr>
        </p:nvSpPr>
        <p:spPr>
          <a:xfrm>
            <a:off x="4262120" y="6541135"/>
            <a:ext cx="1768475" cy="316230"/>
          </a:xfrm>
        </p:spPr>
        <p:txBody>
          <a:bodyPr/>
          <a:lstStyle>
            <a:lvl1pPr marL="0" indent="0" algn="l">
              <a:buNone/>
              <a:defRPr sz="1200" b="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具体说明，</a:t>
            </a:r>
            <a:r>
              <a:rPr lang="en-US" altLang="zh-CN" strike="noStrike" noProof="1" dirty="0">
                <a:sym typeface="+mn-ea"/>
              </a:rPr>
              <a:t>30</a:t>
            </a:r>
            <a:r>
              <a:rPr lang="zh-CN" altLang="en-US" strike="noStrike" noProof="1" dirty="0">
                <a:sym typeface="+mn-ea"/>
              </a:rPr>
              <a:t>字内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21" hasCustomPrompt="1"/>
          </p:nvPr>
        </p:nvSpPr>
        <p:spPr>
          <a:xfrm>
            <a:off x="1823085" y="5946775"/>
            <a:ext cx="1281430" cy="316230"/>
          </a:xfrm>
        </p:spPr>
        <p:txBody>
          <a:bodyPr/>
          <a:lstStyle>
            <a:lvl1pPr marL="0" indent="0" algn="l">
              <a:buNone/>
              <a:defRPr sz="1200" b="1" cap="all" baseline="0">
                <a:solidFill>
                  <a:schemeClr val="tx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横轴名称</a:t>
            </a:r>
            <a:r>
              <a:rPr lang="en-US" altLang="zh-CN" strike="noStrike" noProof="1" dirty="0">
                <a:sym typeface="+mn-ea"/>
              </a:rPr>
              <a:t>1</a:t>
            </a:r>
            <a:endParaRPr lang="en-US" altLang="zh-CN" strike="noStrike" noProof="1" dirty="0">
              <a:sym typeface="+mn-ea"/>
            </a:endParaRPr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22" hasCustomPrompt="1"/>
          </p:nvPr>
        </p:nvSpPr>
        <p:spPr>
          <a:xfrm>
            <a:off x="4045585" y="5946775"/>
            <a:ext cx="1281430" cy="316230"/>
          </a:xfrm>
        </p:spPr>
        <p:txBody>
          <a:bodyPr/>
          <a:lstStyle>
            <a:lvl1pPr marL="0" indent="0" algn="l">
              <a:buNone/>
              <a:defRPr sz="1200" b="1" cap="all" baseline="0">
                <a:solidFill>
                  <a:schemeClr val="tx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横轴名称</a:t>
            </a:r>
            <a:r>
              <a:rPr lang="en-US" altLang="zh-CN" strike="noStrike" noProof="1" dirty="0">
                <a:sym typeface="+mn-ea"/>
              </a:rPr>
              <a:t>2</a:t>
            </a:r>
            <a:endParaRPr lang="en-US" altLang="zh-CN" strike="noStrike" noProof="1" dirty="0">
              <a:sym typeface="+mn-ea"/>
            </a:endParaRPr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23" hasCustomPrompt="1"/>
          </p:nvPr>
        </p:nvSpPr>
        <p:spPr>
          <a:xfrm>
            <a:off x="6314440" y="5937885"/>
            <a:ext cx="1281430" cy="316230"/>
          </a:xfrm>
        </p:spPr>
        <p:txBody>
          <a:bodyPr/>
          <a:lstStyle>
            <a:lvl1pPr marL="0" indent="0" algn="l">
              <a:buNone/>
              <a:defRPr sz="1200" b="1" cap="all" baseline="0">
                <a:solidFill>
                  <a:schemeClr val="tx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横轴名称</a:t>
            </a:r>
            <a:r>
              <a:rPr lang="en-US" altLang="zh-CN" strike="noStrike" noProof="1" dirty="0">
                <a:sym typeface="+mn-ea"/>
              </a:rPr>
              <a:t>3</a:t>
            </a:r>
            <a:endParaRPr lang="en-US" altLang="zh-CN" strike="noStrike" noProof="1" dirty="0">
              <a:sym typeface="+mn-ea"/>
            </a:endParaRPr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24" hasCustomPrompt="1"/>
          </p:nvPr>
        </p:nvSpPr>
        <p:spPr>
          <a:xfrm>
            <a:off x="4262120" y="6541135"/>
            <a:ext cx="1768475" cy="316230"/>
          </a:xfrm>
        </p:spPr>
        <p:txBody>
          <a:bodyPr/>
          <a:lstStyle>
            <a:lvl1pPr marL="0" indent="0" algn="l">
              <a:buNone/>
              <a:defRPr sz="1200" b="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具体说明，</a:t>
            </a:r>
            <a:r>
              <a:rPr lang="en-US" altLang="zh-CN" strike="noStrike" noProof="1" dirty="0">
                <a:sym typeface="+mn-ea"/>
              </a:rPr>
              <a:t>30</a:t>
            </a:r>
            <a:r>
              <a:rPr lang="zh-CN" altLang="en-US" strike="noStrike" noProof="1" dirty="0">
                <a:sym typeface="+mn-ea"/>
              </a:rPr>
              <a:t>字内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33" name="文本占位符 32"/>
          <p:cNvSpPr>
            <a:spLocks noGrp="1"/>
          </p:cNvSpPr>
          <p:nvPr>
            <p:ph type="body" sz="quarter" idx="25" hasCustomPrompt="1"/>
          </p:nvPr>
        </p:nvSpPr>
        <p:spPr>
          <a:xfrm>
            <a:off x="1823085" y="4909185"/>
            <a:ext cx="1281430" cy="337820"/>
          </a:xfrm>
          <a:solidFill>
            <a:srgbClr val="02267F"/>
          </a:solidFill>
        </p:spPr>
        <p:txBody>
          <a:bodyPr/>
          <a:lstStyle>
            <a:lvl1pPr marL="0" indent="0" algn="l">
              <a:buNone/>
              <a:defRPr sz="1400" b="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产品型号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34" name="文本占位符 33"/>
          <p:cNvSpPr>
            <a:spLocks noGrp="1"/>
          </p:cNvSpPr>
          <p:nvPr>
            <p:ph type="body" sz="quarter" idx="26" hasCustomPrompt="1"/>
          </p:nvPr>
        </p:nvSpPr>
        <p:spPr>
          <a:xfrm>
            <a:off x="1823085" y="5219700"/>
            <a:ext cx="1281430" cy="633095"/>
          </a:xfrm>
          <a:solidFill>
            <a:srgbClr val="02267F"/>
          </a:solidFill>
        </p:spPr>
        <p:txBody>
          <a:bodyPr/>
          <a:lstStyle>
            <a:lvl1pPr marL="0" indent="0" algn="l" eaLnBrk="1" fontAlgn="auto" latinLnBrk="0" hangingPunct="1">
              <a:lnSpc>
                <a:spcPts val="420"/>
              </a:lnSpc>
              <a:buNone/>
              <a:defRPr sz="1000" b="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特点</a:t>
            </a:r>
            <a:r>
              <a:rPr lang="en-US" altLang="zh-CN" strike="noStrike" noProof="1" dirty="0">
                <a:sym typeface="+mn-ea"/>
              </a:rPr>
              <a:t>2-3</a:t>
            </a:r>
            <a:r>
              <a:rPr lang="zh-CN" altLang="en-US" strike="noStrike" noProof="1" dirty="0">
                <a:sym typeface="+mn-ea"/>
              </a:rPr>
              <a:t>点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27" hasCustomPrompt="1"/>
          </p:nvPr>
        </p:nvSpPr>
        <p:spPr>
          <a:xfrm>
            <a:off x="4045585" y="4101465"/>
            <a:ext cx="1281430" cy="337820"/>
          </a:xfrm>
          <a:solidFill>
            <a:srgbClr val="10069C"/>
          </a:solidFill>
        </p:spPr>
        <p:txBody>
          <a:bodyPr/>
          <a:lstStyle>
            <a:lvl1pPr marL="0" indent="0" algn="l">
              <a:buNone/>
              <a:defRPr sz="1400" b="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产品型号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36" name="文本占位符 35"/>
          <p:cNvSpPr>
            <a:spLocks noGrp="1"/>
          </p:cNvSpPr>
          <p:nvPr>
            <p:ph type="body" sz="quarter" idx="28" hasCustomPrompt="1"/>
          </p:nvPr>
        </p:nvSpPr>
        <p:spPr>
          <a:xfrm>
            <a:off x="4045585" y="4411980"/>
            <a:ext cx="1281430" cy="497840"/>
          </a:xfrm>
          <a:solidFill>
            <a:srgbClr val="10069C"/>
          </a:solidFill>
        </p:spPr>
        <p:txBody>
          <a:bodyPr/>
          <a:lstStyle>
            <a:lvl1pPr marL="0" indent="0" algn="l" eaLnBrk="1" fontAlgn="auto" latinLnBrk="0" hangingPunct="1">
              <a:lnSpc>
                <a:spcPts val="420"/>
              </a:lnSpc>
              <a:buNone/>
              <a:defRPr sz="1000" b="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特点</a:t>
            </a:r>
            <a:r>
              <a:rPr lang="en-US" altLang="zh-CN" strike="noStrike" noProof="1" dirty="0">
                <a:sym typeface="+mn-ea"/>
              </a:rPr>
              <a:t>2-3</a:t>
            </a:r>
            <a:r>
              <a:rPr lang="zh-CN" altLang="en-US" strike="noStrike" noProof="1" dirty="0">
                <a:sym typeface="+mn-ea"/>
              </a:rPr>
              <a:t>点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37" name="文本占位符 36"/>
          <p:cNvSpPr>
            <a:spLocks noGrp="1"/>
          </p:cNvSpPr>
          <p:nvPr>
            <p:ph type="body" sz="quarter" idx="29" hasCustomPrompt="1"/>
          </p:nvPr>
        </p:nvSpPr>
        <p:spPr>
          <a:xfrm>
            <a:off x="6314440" y="3277235"/>
            <a:ext cx="1281430" cy="337820"/>
          </a:xfrm>
          <a:solidFill>
            <a:srgbClr val="0073DC"/>
          </a:solidFill>
        </p:spPr>
        <p:txBody>
          <a:bodyPr/>
          <a:lstStyle>
            <a:lvl1pPr marL="0" indent="0" algn="l">
              <a:buNone/>
              <a:defRPr sz="1400" b="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产品型号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38" name="文本占位符 37"/>
          <p:cNvSpPr>
            <a:spLocks noGrp="1"/>
          </p:cNvSpPr>
          <p:nvPr>
            <p:ph type="body" sz="quarter" idx="30" hasCustomPrompt="1"/>
          </p:nvPr>
        </p:nvSpPr>
        <p:spPr>
          <a:xfrm>
            <a:off x="6314440" y="3587750"/>
            <a:ext cx="1281430" cy="513715"/>
          </a:xfrm>
          <a:solidFill>
            <a:srgbClr val="0073DC"/>
          </a:solidFill>
        </p:spPr>
        <p:txBody>
          <a:bodyPr/>
          <a:lstStyle>
            <a:lvl1pPr marL="0" indent="0" algn="l" eaLnBrk="1" fontAlgn="auto" latinLnBrk="0" hangingPunct="1">
              <a:lnSpc>
                <a:spcPts val="420"/>
              </a:lnSpc>
              <a:buNone/>
              <a:defRPr sz="1000" b="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特点</a:t>
            </a:r>
            <a:r>
              <a:rPr lang="en-US" altLang="zh-CN" strike="noStrike" noProof="1" dirty="0">
                <a:sym typeface="+mn-ea"/>
              </a:rPr>
              <a:t>2-3</a:t>
            </a:r>
            <a:r>
              <a:rPr lang="zh-CN" altLang="en-US" strike="noStrike" noProof="1" dirty="0">
                <a:sym typeface="+mn-ea"/>
              </a:rPr>
              <a:t>点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39" name="文本占位符 38"/>
          <p:cNvSpPr>
            <a:spLocks noGrp="1"/>
          </p:cNvSpPr>
          <p:nvPr>
            <p:ph type="body" sz="quarter" idx="31" hasCustomPrompt="1"/>
          </p:nvPr>
        </p:nvSpPr>
        <p:spPr>
          <a:xfrm>
            <a:off x="8148955" y="5934075"/>
            <a:ext cx="1281430" cy="316230"/>
          </a:xfrm>
        </p:spPr>
        <p:txBody>
          <a:bodyPr/>
          <a:lstStyle>
            <a:lvl1pPr marL="0" indent="0" algn="l">
              <a:buNone/>
              <a:defRPr sz="1200" b="1" cap="all" baseline="0">
                <a:solidFill>
                  <a:schemeClr val="tx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横轴名称</a:t>
            </a:r>
            <a:r>
              <a:rPr lang="en-US" altLang="zh-CN" strike="noStrike" noProof="1" dirty="0">
                <a:sym typeface="+mn-ea"/>
              </a:rPr>
              <a:t>3</a:t>
            </a:r>
            <a:endParaRPr lang="en-US" altLang="zh-CN" strike="noStrike" noProof="1" dirty="0">
              <a:sym typeface="+mn-ea"/>
            </a:endParaRPr>
          </a:p>
        </p:txBody>
      </p:sp>
      <p:sp>
        <p:nvSpPr>
          <p:cNvPr id="40" name="文本占位符 39"/>
          <p:cNvSpPr>
            <a:spLocks noGrp="1"/>
          </p:cNvSpPr>
          <p:nvPr>
            <p:ph type="body" sz="quarter" idx="32" hasCustomPrompt="1"/>
          </p:nvPr>
        </p:nvSpPr>
        <p:spPr>
          <a:xfrm>
            <a:off x="8042275" y="2461260"/>
            <a:ext cx="1281430" cy="337820"/>
          </a:xfrm>
          <a:solidFill>
            <a:srgbClr val="3EB2FF"/>
          </a:solidFill>
        </p:spPr>
        <p:txBody>
          <a:bodyPr/>
          <a:lstStyle>
            <a:lvl1pPr marL="0" indent="0" algn="l">
              <a:buNone/>
              <a:defRPr sz="1400" b="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产品型号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41" name="文本占位符 40"/>
          <p:cNvSpPr>
            <a:spLocks noGrp="1"/>
          </p:cNvSpPr>
          <p:nvPr>
            <p:ph type="body" sz="quarter" idx="33" hasCustomPrompt="1"/>
          </p:nvPr>
        </p:nvSpPr>
        <p:spPr>
          <a:xfrm>
            <a:off x="8042275" y="2771775"/>
            <a:ext cx="1281430" cy="506095"/>
          </a:xfrm>
          <a:solidFill>
            <a:srgbClr val="3EB2FF"/>
          </a:solidFill>
        </p:spPr>
        <p:txBody>
          <a:bodyPr/>
          <a:lstStyle>
            <a:lvl1pPr marL="0" indent="0" algn="l" eaLnBrk="1" fontAlgn="auto" latinLnBrk="0" hangingPunct="1">
              <a:lnSpc>
                <a:spcPts val="420"/>
              </a:lnSpc>
              <a:buNone/>
              <a:defRPr sz="1000" b="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特点</a:t>
            </a:r>
            <a:r>
              <a:rPr lang="en-US" altLang="zh-CN" strike="noStrike" noProof="1" dirty="0">
                <a:sym typeface="+mn-ea"/>
              </a:rPr>
              <a:t>2-3</a:t>
            </a:r>
            <a:r>
              <a:rPr lang="zh-CN" altLang="en-US" strike="noStrike" noProof="1" dirty="0">
                <a:sym typeface="+mn-ea"/>
              </a:rPr>
              <a:t>点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43" name="文本占位符 42"/>
          <p:cNvSpPr>
            <a:spLocks noGrp="1"/>
          </p:cNvSpPr>
          <p:nvPr>
            <p:ph type="body" sz="quarter" idx="34" hasCustomPrompt="1"/>
          </p:nvPr>
        </p:nvSpPr>
        <p:spPr>
          <a:xfrm>
            <a:off x="9441815" y="1604010"/>
            <a:ext cx="1281430" cy="337820"/>
          </a:xfrm>
          <a:solidFill>
            <a:srgbClr val="0BBBBB"/>
          </a:solidFill>
        </p:spPr>
        <p:txBody>
          <a:bodyPr/>
          <a:lstStyle>
            <a:lvl1pPr marL="0" indent="0" algn="l">
              <a:buNone/>
              <a:defRPr sz="1400" b="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产品型号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44" name="文本占位符 43"/>
          <p:cNvSpPr>
            <a:spLocks noGrp="1"/>
          </p:cNvSpPr>
          <p:nvPr>
            <p:ph type="body" sz="quarter" idx="35" hasCustomPrompt="1"/>
          </p:nvPr>
        </p:nvSpPr>
        <p:spPr>
          <a:xfrm>
            <a:off x="9441815" y="1914525"/>
            <a:ext cx="1281430" cy="537845"/>
          </a:xfrm>
          <a:solidFill>
            <a:srgbClr val="0BBBBB"/>
          </a:solidFill>
        </p:spPr>
        <p:txBody>
          <a:bodyPr/>
          <a:lstStyle>
            <a:lvl1pPr marL="0" indent="0" algn="l" eaLnBrk="1" fontAlgn="auto" latinLnBrk="0" hangingPunct="1">
              <a:lnSpc>
                <a:spcPts val="420"/>
              </a:lnSpc>
              <a:buNone/>
              <a:defRPr sz="1000" b="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>
                <a:sym typeface="+mn-ea"/>
              </a:rPr>
              <a:t>特点</a:t>
            </a:r>
            <a:r>
              <a:rPr lang="en-US" altLang="zh-CN" strike="noStrike" noProof="1" dirty="0">
                <a:sym typeface="+mn-ea"/>
              </a:rPr>
              <a:t>2-3</a:t>
            </a:r>
            <a:r>
              <a:rPr lang="zh-CN" altLang="en-US" strike="noStrike" noProof="1" dirty="0">
                <a:sym typeface="+mn-ea"/>
              </a:rPr>
              <a:t>点</a:t>
            </a:r>
            <a:endParaRPr lang="zh-CN" altLang="en-US" strike="noStrike" noProof="1"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36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37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38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7" descr="PPT-0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7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4"/>
          <p:cNvSpPr txBox="1"/>
          <p:nvPr userDrawn="1"/>
        </p:nvSpPr>
        <p:spPr>
          <a:xfrm>
            <a:off x="746125" y="6578600"/>
            <a:ext cx="4759325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100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rPr>
              <a:t>让万物互联更简单！</a:t>
            </a:r>
            <a:endParaRPr lang="zh-CN" altLang="en-US" sz="1000">
              <a:solidFill>
                <a:schemeClr val="bg1"/>
              </a:solidFill>
              <a:latin typeface="阿里巴巴普惠体 3.0 45 Light" panose="00020600040101010101" charset="-122"/>
              <a:ea typeface="阿里巴巴普惠体 3.0 45 Light" panose="0002060004010101010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应用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 userDrawn="1"/>
        </p:nvSpPr>
        <p:spPr>
          <a:xfrm>
            <a:off x="6792913" y="-15875"/>
            <a:ext cx="5399088" cy="5359400"/>
          </a:xfrm>
          <a:prstGeom prst="rect">
            <a:avLst/>
          </a:prstGeom>
          <a:solidFill>
            <a:srgbClr val="0C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45 Light" panose="00020600040101010101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5343525"/>
            <a:ext cx="6792913" cy="1514475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8" name="任意多边形 17"/>
          <p:cNvSpPr/>
          <p:nvPr userDrawn="1"/>
        </p:nvSpPr>
        <p:spPr>
          <a:xfrm>
            <a:off x="950913" y="488950"/>
            <a:ext cx="271463" cy="415925"/>
          </a:xfrm>
          <a:custGeom>
            <a:avLst/>
            <a:gdLst>
              <a:gd name="connsiteX0" fmla="*/ 0 w 5021"/>
              <a:gd name="connsiteY0" fmla="*/ 0 h 10852"/>
              <a:gd name="connsiteX1" fmla="*/ 5021 w 5021"/>
              <a:gd name="connsiteY1" fmla="*/ 0 h 10852"/>
              <a:gd name="connsiteX2" fmla="*/ 3651 w 5021"/>
              <a:gd name="connsiteY2" fmla="*/ 10852 h 10852"/>
              <a:gd name="connsiteX3" fmla="*/ 0 w 5021"/>
              <a:gd name="connsiteY3" fmla="*/ 10817 h 10852"/>
              <a:gd name="connsiteX4" fmla="*/ 0 w 5021"/>
              <a:gd name="connsiteY4" fmla="*/ 0 h 1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1" h="10852">
                <a:moveTo>
                  <a:pt x="0" y="0"/>
                </a:moveTo>
                <a:lnTo>
                  <a:pt x="5021" y="0"/>
                </a:lnTo>
                <a:lnTo>
                  <a:pt x="3651" y="10852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007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45 Light" panose="00020600040101010101" charset="-122"/>
            </a:endParaRPr>
          </a:p>
        </p:txBody>
      </p:sp>
      <p:sp>
        <p:nvSpPr>
          <p:cNvPr id="19" name="任意多边形 18"/>
          <p:cNvSpPr/>
          <p:nvPr userDrawn="1"/>
        </p:nvSpPr>
        <p:spPr>
          <a:xfrm>
            <a:off x="823913" y="488950"/>
            <a:ext cx="271463" cy="415925"/>
          </a:xfrm>
          <a:custGeom>
            <a:avLst/>
            <a:gdLst>
              <a:gd name="connsiteX0" fmla="*/ 0 w 5021"/>
              <a:gd name="connsiteY0" fmla="*/ 0 h 10852"/>
              <a:gd name="connsiteX1" fmla="*/ 5021 w 5021"/>
              <a:gd name="connsiteY1" fmla="*/ 0 h 10852"/>
              <a:gd name="connsiteX2" fmla="*/ 3651 w 5021"/>
              <a:gd name="connsiteY2" fmla="*/ 10852 h 10852"/>
              <a:gd name="connsiteX3" fmla="*/ 0 w 5021"/>
              <a:gd name="connsiteY3" fmla="*/ 10817 h 10852"/>
              <a:gd name="connsiteX4" fmla="*/ 0 w 5021"/>
              <a:gd name="connsiteY4" fmla="*/ 0 h 1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1" h="10852">
                <a:moveTo>
                  <a:pt x="0" y="0"/>
                </a:moveTo>
                <a:lnTo>
                  <a:pt x="5021" y="0"/>
                </a:lnTo>
                <a:lnTo>
                  <a:pt x="3651" y="10852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3EB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45 Light" panose="00020600040101010101" charset="-122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0" y="488950"/>
            <a:ext cx="1019175" cy="417513"/>
          </a:xfrm>
          <a:prstGeom prst="rect">
            <a:avLst/>
          </a:prstGeom>
          <a:solidFill>
            <a:srgbClr val="3EB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55 Regular" panose="00020600040101010101" charset="-122"/>
            </a:endParaRPr>
          </a:p>
        </p:txBody>
      </p:sp>
      <p:pic>
        <p:nvPicPr>
          <p:cNvPr id="15367" name="图片 24" descr="反白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34688" y="441325"/>
            <a:ext cx="973137" cy="51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标题 5"/>
          <p:cNvSpPr>
            <a:spLocks noGrp="1"/>
          </p:cNvSpPr>
          <p:nvPr>
            <p:ph type="title" hasCustomPrompt="1"/>
          </p:nvPr>
        </p:nvSpPr>
        <p:spPr>
          <a:xfrm>
            <a:off x="1368425" y="191770"/>
            <a:ext cx="5424170" cy="1172210"/>
          </a:xfrm>
        </p:spPr>
        <p:txBody>
          <a:bodyPr/>
          <a:lstStyle>
            <a:lvl1pPr algn="l">
              <a:defRPr sz="3200">
                <a:latin typeface="阿里巴巴普惠体 3.0 65 Medium" charset="-122"/>
                <a:ea typeface="阿里巴巴普惠体 3.0 65 Medium" charset="-122"/>
                <a:cs typeface="阿里巴巴普惠体 3.0 65 Medium" charset="-122"/>
              </a:defRPr>
            </a:lvl1pPr>
          </a:lstStyle>
          <a:p>
            <a:pPr fontAlgn="auto"/>
            <a:r>
              <a:rPr lang="zh-CN" altLang="en-US" strike="noStrike" noProof="1"/>
              <a:t>应用案例</a:t>
            </a:r>
            <a:r>
              <a:rPr lang="en-US" altLang="zh-CN" strike="noStrike" noProof="1"/>
              <a:t>-</a:t>
            </a:r>
            <a:r>
              <a:rPr lang="zh-CN" altLang="en-US" strike="noStrike" noProof="1"/>
              <a:t>产品场景</a:t>
            </a:r>
            <a:endParaRPr lang="zh-CN" altLang="en-US" strike="noStrike" noProof="1"/>
          </a:p>
        </p:txBody>
      </p:sp>
      <p:sp>
        <p:nvSpPr>
          <p:cNvPr id="8" name="内容占位符 7"/>
          <p:cNvSpPr>
            <a:spLocks noGrp="1"/>
          </p:cNvSpPr>
          <p:nvPr>
            <p:ph sz="quarter" idx="14" hasCustomPrompt="1"/>
          </p:nvPr>
        </p:nvSpPr>
        <p:spPr>
          <a:xfrm>
            <a:off x="424180" y="1593850"/>
            <a:ext cx="3648710" cy="3253105"/>
          </a:xfrm>
        </p:spPr>
        <p:txBody>
          <a:bodyPr/>
          <a:lstStyle>
            <a:lvl1pPr eaLnBrk="1" fontAlgn="auto" latinLnBrk="0" hangingPunct="1">
              <a:lnSpc>
                <a:spcPct val="150000"/>
              </a:lnSpc>
              <a:defRPr sz="120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defRPr>
            </a:lvl1pPr>
            <a:lvl2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2pPr>
            <a:lvl3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插入框图</a:t>
            </a:r>
            <a:endParaRPr lang="zh-CN" altLang="en-US" strike="noStrike" noProof="1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20" hasCustomPrompt="1"/>
          </p:nvPr>
        </p:nvSpPr>
        <p:spPr>
          <a:xfrm>
            <a:off x="424180" y="5572760"/>
            <a:ext cx="6234430" cy="950595"/>
          </a:xfrm>
        </p:spPr>
        <p:txBody>
          <a:bodyPr/>
          <a:lstStyle>
            <a:lvl1pPr marL="0" indent="0" eaLnBrk="1" fontAlgn="auto" latinLnBrk="0" hangingPunct="1">
              <a:lnSpc>
                <a:spcPct val="150000"/>
              </a:lnSpc>
              <a:buNone/>
              <a:defRPr sz="12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用途说明，</a:t>
            </a:r>
            <a:r>
              <a:rPr lang="en-US" altLang="zh-CN" strike="noStrike" noProof="1" dirty="0"/>
              <a:t>100</a:t>
            </a:r>
            <a:r>
              <a:rPr lang="zh-CN" altLang="en-US" strike="noStrike" noProof="1" dirty="0"/>
              <a:t>字以内，不超过三行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21" hasCustomPrompt="1"/>
          </p:nvPr>
        </p:nvSpPr>
        <p:spPr>
          <a:xfrm>
            <a:off x="4211955" y="1593850"/>
            <a:ext cx="2441575" cy="2413000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插入产品图</a:t>
            </a:r>
            <a:endParaRPr lang="zh-CN" altLang="en-US" strike="noStrike" noProof="1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22" hasCustomPrompt="1"/>
          </p:nvPr>
        </p:nvSpPr>
        <p:spPr>
          <a:xfrm>
            <a:off x="7210425" y="2239010"/>
            <a:ext cx="4597400" cy="2767965"/>
          </a:xfrm>
        </p:spPr>
        <p:txBody>
          <a:bodyPr/>
          <a:lstStyle>
            <a:lvl1pPr marL="0" indent="0" eaLnBrk="1" fontAlgn="auto" latinLnBrk="0" hangingPunct="1">
              <a:lnSpc>
                <a:spcPct val="150000"/>
              </a:lnSpc>
              <a:buNone/>
              <a:defRPr sz="1400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输入成功原因，</a:t>
            </a:r>
            <a:r>
              <a:rPr lang="en-US" altLang="zh-CN" strike="noStrike" noProof="1" dirty="0"/>
              <a:t>120</a:t>
            </a:r>
            <a:r>
              <a:rPr lang="zh-CN" altLang="en-US" strike="noStrike" noProof="1" dirty="0"/>
              <a:t>字以内</a:t>
            </a:r>
            <a:endParaRPr lang="zh-CN" altLang="en-US" strike="noStrike" noProof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23" hasCustomPrompt="1"/>
          </p:nvPr>
        </p:nvSpPr>
        <p:spPr>
          <a:xfrm>
            <a:off x="7136130" y="5572760"/>
            <a:ext cx="4671695" cy="949960"/>
          </a:xfrm>
        </p:spPr>
        <p:txBody>
          <a:bodyPr/>
          <a:lstStyle>
            <a:lvl1pPr marL="0" indent="0" eaLnBrk="1" fontAlgn="auto" latinLnBrk="0" hangingPunct="1">
              <a:lnSpc>
                <a:spcPct val="150000"/>
              </a:lnSpc>
              <a:buNone/>
              <a:defRPr sz="14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成功案例，</a:t>
            </a:r>
            <a:r>
              <a:rPr lang="en-US" altLang="zh-CN" strike="noStrike" noProof="1" dirty="0"/>
              <a:t>80</a:t>
            </a:r>
            <a:r>
              <a:rPr lang="zh-CN" altLang="en-US" strike="noStrike" noProof="1" dirty="0"/>
              <a:t>字以内</a:t>
            </a:r>
            <a:endParaRPr lang="zh-CN" altLang="en-US" strike="noStrike" noProof="1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25" hasCustomPrompt="1"/>
          </p:nvPr>
        </p:nvSpPr>
        <p:spPr>
          <a:xfrm>
            <a:off x="424180" y="4846955"/>
            <a:ext cx="3652520" cy="352425"/>
          </a:xfrm>
        </p:spPr>
        <p:txBody>
          <a:bodyPr/>
          <a:lstStyle>
            <a:lvl1pPr marL="0" indent="0" eaLnBrk="1" fontAlgn="auto" latinLnBrk="0" hangingPunct="1">
              <a:lnSpc>
                <a:spcPct val="150000"/>
              </a:lnSpc>
              <a:buNone/>
              <a:defRPr sz="1400" b="1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</a:defRPr>
            </a:lvl1pPr>
            <a:lvl2pPr eaLnBrk="1" fontAlgn="auto" latinLnBrk="0" hangingPunct="1">
              <a:lnSpc>
                <a:spcPct val="150000"/>
              </a:lnSpc>
              <a:defRPr sz="16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应用场景：</a:t>
            </a:r>
            <a:endParaRPr lang="zh-CN" altLang="en-US" strike="noStrike" noProof="1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26" hasCustomPrompt="1"/>
          </p:nvPr>
        </p:nvSpPr>
        <p:spPr>
          <a:xfrm>
            <a:off x="4211955" y="4006850"/>
            <a:ext cx="2446655" cy="1193165"/>
          </a:xfrm>
        </p:spPr>
        <p:txBody>
          <a:bodyPr/>
          <a:lstStyle>
            <a:lvl1pPr marL="0" indent="0" eaLnBrk="1" fontAlgn="auto" latinLnBrk="0" hangingPunct="1">
              <a:lnSpc>
                <a:spcPct val="150000"/>
              </a:lnSpc>
              <a:buNone/>
              <a:defRPr sz="1400" b="1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</a:defRPr>
            </a:lvl1pPr>
            <a:lvl2pPr eaLnBrk="1" fontAlgn="auto" latinLnBrk="0" hangingPunct="1">
              <a:lnSpc>
                <a:spcPct val="150000"/>
              </a:lnSpc>
              <a:defRPr sz="16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主推方案：</a:t>
            </a:r>
            <a:endParaRPr lang="zh-CN" altLang="en-US" strike="noStrike" noProof="1" dirty="0"/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27" hasCustomPrompt="1"/>
          </p:nvPr>
        </p:nvSpPr>
        <p:spPr>
          <a:xfrm>
            <a:off x="7210425" y="1534160"/>
            <a:ext cx="2184400" cy="567055"/>
          </a:xfrm>
        </p:spPr>
        <p:txBody>
          <a:bodyPr>
            <a:noAutofit/>
          </a:bodyPr>
          <a:lstStyle>
            <a:lvl1pPr marL="0" indent="0" eaLnBrk="1" fontAlgn="auto" latinLnBrk="0" hangingPunct="1">
              <a:lnSpc>
                <a:spcPct val="150000"/>
              </a:lnSpc>
              <a:buNone/>
              <a:defRPr sz="1400" b="1" cap="all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eaLnBrk="1" fontAlgn="auto" latinLnBrk="0" hangingPunct="1">
              <a:lnSpc>
                <a:spcPct val="150000"/>
              </a:lnSpc>
              <a:defRPr sz="16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成功原因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8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29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30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9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14062" y="2949837"/>
            <a:ext cx="6487886" cy="959222"/>
          </a:xfrm>
        </p:spPr>
        <p:txBody>
          <a:bodyPr vert="horz" lIns="90000" tIns="46800" rIns="90000" bIns="0" rtlCol="0" anchor="b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55 Regular" panose="00020600040101010101" charset="-122"/>
                <a:sym typeface="+mn-ea"/>
              </a:defRPr>
            </a:lvl1pPr>
          </a:lstStyle>
          <a:p>
            <a:pPr lvl="0" fontAlgn="auto"/>
            <a:r>
              <a:rPr lang="en-US" altLang="zh-CN" strike="noStrike" noProof="1" dirty="0">
                <a:sym typeface="+mn-ea"/>
              </a:rPr>
              <a:t>THANK YOU</a:t>
            </a:r>
            <a:endParaRPr lang="en-US" altLang="zh-CN" strike="noStrike" noProof="1"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5" descr="PPT2-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99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6"/>
          <p:cNvSpPr txBox="1"/>
          <p:nvPr userDrawn="1"/>
        </p:nvSpPr>
        <p:spPr>
          <a:xfrm>
            <a:off x="1196975" y="2921000"/>
            <a:ext cx="6042025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en-US" altLang="zh-CN" sz="6000" b="1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</a:rPr>
              <a:t>THANK  YOU</a:t>
            </a:r>
            <a:endParaRPr lang="en-US" altLang="zh-CN" sz="6000" b="1">
              <a:solidFill>
                <a:schemeClr val="bg1"/>
              </a:solidFill>
              <a:latin typeface="阿里巴巴普惠体 3.0 105 Heavy" panose="00020600040101010101" charset="-122"/>
              <a:ea typeface="阿里巴巴普惠体 3.0 105 Heavy" panose="0002060004010101010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5" descr="利尔达 图形应用-02"/>
          <p:cNvPicPr>
            <a:picLocks noChangeAspect="1"/>
          </p:cNvPicPr>
          <p:nvPr userDrawn="1"/>
        </p:nvPicPr>
        <p:blipFill>
          <a:blip r:embed="rId2"/>
          <a:srcRect r="52373"/>
          <a:stretch>
            <a:fillRect/>
          </a:stretch>
        </p:blipFill>
        <p:spPr>
          <a:xfrm>
            <a:off x="136525" y="-419100"/>
            <a:ext cx="1733550" cy="375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6" descr="利尔达 图形应用-02"/>
          <p:cNvPicPr>
            <a:picLocks noChangeAspect="1"/>
          </p:cNvPicPr>
          <p:nvPr userDrawn="1"/>
        </p:nvPicPr>
        <p:blipFill>
          <a:blip r:embed="rId2"/>
          <a:srcRect l="59613"/>
          <a:stretch>
            <a:fillRect/>
          </a:stretch>
        </p:blipFill>
        <p:spPr>
          <a:xfrm>
            <a:off x="2476500" y="63500"/>
            <a:ext cx="1470025" cy="3756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标题 1"/>
          <p:cNvSpPr>
            <a:spLocks noGrp="1"/>
          </p:cNvSpPr>
          <p:nvPr>
            <p:ph type="title" hasCustomPrompt="1"/>
          </p:nvPr>
        </p:nvSpPr>
        <p:spPr>
          <a:xfrm>
            <a:off x="1414145" y="1419225"/>
            <a:ext cx="1762125" cy="959485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44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阿里巴巴普惠体 3.0 65 Medium" charset="-122"/>
                <a:ea typeface="阿里巴巴普惠体 3.0 65 Medium" charset="-122"/>
                <a:cs typeface="阿里巴巴普惠体 3.0 55 Regular" panose="00020600040101010101" charset="-122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目录</a:t>
            </a:r>
            <a:endParaRPr strike="noStrike" noProof="1" dirty="0">
              <a:sym typeface="+mn-ea"/>
            </a:endParaRPr>
          </a:p>
        </p:txBody>
      </p:sp>
      <p:sp>
        <p:nvSpPr>
          <p:cNvPr id="17" name="文本占位符 2"/>
          <p:cNvSpPr>
            <a:spLocks noGrp="1"/>
          </p:cNvSpPr>
          <p:nvPr>
            <p:ph type="body" sz="quarter" idx="15" hasCustomPrompt="1"/>
          </p:nvPr>
        </p:nvSpPr>
        <p:spPr>
          <a:xfrm>
            <a:off x="6547485" y="1671955"/>
            <a:ext cx="3196590" cy="781050"/>
          </a:xfrm>
        </p:spPr>
        <p:txBody>
          <a:bodyPr/>
          <a:lstStyle>
            <a:lvl1pPr marL="0" indent="0">
              <a:buNone/>
              <a:defRPr kumimoji="0" lang="zh-CN" altLang="en-US" sz="2400" b="0" i="0" u="dash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0C74D6"/>
                  </a:solidFill>
                </a:u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单击编辑章节标题</a:t>
            </a:r>
            <a:endParaRPr lang="zh-CN" altLang="en-US" strike="noStrike" noProof="1" dirty="0"/>
          </a:p>
        </p:txBody>
      </p:sp>
      <p:sp>
        <p:nvSpPr>
          <p:cNvPr id="12" name="文本占位符 2"/>
          <p:cNvSpPr>
            <a:spLocks noGrp="1"/>
          </p:cNvSpPr>
          <p:nvPr>
            <p:ph type="body" sz="quarter" idx="16" hasCustomPrompt="1"/>
          </p:nvPr>
        </p:nvSpPr>
        <p:spPr>
          <a:xfrm>
            <a:off x="5565775" y="1531620"/>
            <a:ext cx="670560" cy="531495"/>
          </a:xfrm>
          <a:solidFill>
            <a:srgbClr val="007CFF"/>
          </a:solidFill>
        </p:spPr>
        <p:txBody>
          <a:bodyPr tIns="71755">
            <a:noAutofit/>
          </a:bodyPr>
          <a:lstStyle>
            <a:lvl1pPr marL="0" indent="0">
              <a:buNone/>
              <a:defRPr kumimoji="0" lang="zh-CN" altLang="en-US" sz="3200" b="0" i="0" u="none" strike="noStrike" kern="1200" cap="none" spc="0" normalizeH="0" baseline="0" noProof="1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55 Regular" panose="00020600040101010101" charset="-122"/>
              </a:defRPr>
            </a:lvl1pPr>
          </a:lstStyle>
          <a:p>
            <a:pPr lvl="0" fontAlgn="auto"/>
            <a:r>
              <a:rPr lang="en-US" altLang="zh-CN" strike="noStrike" noProof="1" dirty="0"/>
              <a:t>01</a:t>
            </a:r>
            <a:endParaRPr lang="en-US" altLang="zh-CN" strike="noStrike" noProof="1" dirty="0"/>
          </a:p>
        </p:txBody>
      </p:sp>
      <p:sp>
        <p:nvSpPr>
          <p:cNvPr id="2" name="文本占位符 2"/>
          <p:cNvSpPr>
            <a:spLocks noGrp="1"/>
          </p:cNvSpPr>
          <p:nvPr>
            <p:ph type="body" sz="quarter" idx="17" hasCustomPrompt="1"/>
          </p:nvPr>
        </p:nvSpPr>
        <p:spPr>
          <a:xfrm>
            <a:off x="6547485" y="2846070"/>
            <a:ext cx="3196590" cy="781050"/>
          </a:xfrm>
        </p:spPr>
        <p:txBody>
          <a:bodyPr/>
          <a:lstStyle>
            <a:lvl1pPr marL="0" indent="0">
              <a:buNone/>
              <a:defRPr kumimoji="0" lang="zh-CN" altLang="en-US" sz="2400" b="0" i="0" u="dash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0C74D6"/>
                  </a:solidFill>
                </a:u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单击编辑章节标题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 hasCustomPrompt="1"/>
          </p:nvPr>
        </p:nvSpPr>
        <p:spPr>
          <a:xfrm>
            <a:off x="5565775" y="2705735"/>
            <a:ext cx="670560" cy="531495"/>
          </a:xfrm>
          <a:solidFill>
            <a:srgbClr val="007CFF"/>
          </a:solidFill>
        </p:spPr>
        <p:txBody>
          <a:bodyPr tIns="71755">
            <a:noAutofit/>
          </a:bodyPr>
          <a:lstStyle>
            <a:lvl1pPr marL="0" indent="0">
              <a:buNone/>
              <a:defRPr kumimoji="0" lang="zh-CN" altLang="en-US" sz="3200" b="0" i="0" u="none" strike="noStrike" kern="1200" cap="none" spc="0" normalizeH="0" baseline="0" noProof="1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55 Regular" panose="00020600040101010101" charset="-122"/>
              </a:defRPr>
            </a:lvl1pPr>
          </a:lstStyle>
          <a:p>
            <a:pPr lvl="0" fontAlgn="auto"/>
            <a:r>
              <a:rPr lang="en-US" altLang="zh-CN" strike="noStrike" noProof="1" dirty="0"/>
              <a:t>02</a:t>
            </a:r>
            <a:endParaRPr lang="en-US" altLang="zh-CN" strike="noStrike" noProof="1" dirty="0"/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9" hasCustomPrompt="1"/>
          </p:nvPr>
        </p:nvSpPr>
        <p:spPr>
          <a:xfrm>
            <a:off x="6547485" y="4020185"/>
            <a:ext cx="3196590" cy="781050"/>
          </a:xfrm>
        </p:spPr>
        <p:txBody>
          <a:bodyPr/>
          <a:lstStyle>
            <a:lvl1pPr marL="0" indent="0">
              <a:buNone/>
              <a:defRPr kumimoji="0" lang="zh-CN" altLang="en-US" sz="2400" b="0" i="0" u="dash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0C74D6"/>
                  </a:solidFill>
                </a:u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单击编辑章节标题</a:t>
            </a:r>
            <a:endParaRPr lang="zh-CN" altLang="en-US" strike="noStrike" noProof="1" dirty="0"/>
          </a:p>
        </p:txBody>
      </p:sp>
      <p:sp>
        <p:nvSpPr>
          <p:cNvPr id="5" name="文本占位符 2"/>
          <p:cNvSpPr>
            <a:spLocks noGrp="1"/>
          </p:cNvSpPr>
          <p:nvPr>
            <p:ph type="body" sz="quarter" idx="20" hasCustomPrompt="1"/>
          </p:nvPr>
        </p:nvSpPr>
        <p:spPr>
          <a:xfrm>
            <a:off x="5565775" y="3879850"/>
            <a:ext cx="670560" cy="531495"/>
          </a:xfrm>
          <a:solidFill>
            <a:srgbClr val="007CFF"/>
          </a:solidFill>
        </p:spPr>
        <p:txBody>
          <a:bodyPr tIns="71755">
            <a:noAutofit/>
          </a:bodyPr>
          <a:lstStyle>
            <a:lvl1pPr marL="0" indent="0">
              <a:buNone/>
              <a:defRPr kumimoji="0" lang="zh-CN" altLang="en-US" sz="3200" b="0" i="0" u="none" strike="noStrike" kern="1200" cap="none" spc="0" normalizeH="0" baseline="0" noProof="1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55 Regular" panose="00020600040101010101" charset="-122"/>
              </a:defRPr>
            </a:lvl1pPr>
          </a:lstStyle>
          <a:p>
            <a:pPr lvl="0" fontAlgn="auto"/>
            <a:r>
              <a:rPr lang="en-US" altLang="zh-CN" strike="noStrike" noProof="1" dirty="0"/>
              <a:t>03</a:t>
            </a:r>
            <a:endParaRPr lang="en-US" altLang="zh-CN" strike="noStrike" noProof="1" dirty="0"/>
          </a:p>
        </p:txBody>
      </p:sp>
      <p:sp>
        <p:nvSpPr>
          <p:cNvPr id="8" name="文本占位符 2"/>
          <p:cNvSpPr>
            <a:spLocks noGrp="1"/>
          </p:cNvSpPr>
          <p:nvPr>
            <p:ph type="body" sz="quarter" idx="21" hasCustomPrompt="1"/>
          </p:nvPr>
        </p:nvSpPr>
        <p:spPr>
          <a:xfrm>
            <a:off x="6547485" y="5194300"/>
            <a:ext cx="3196590" cy="781050"/>
          </a:xfrm>
        </p:spPr>
        <p:txBody>
          <a:bodyPr/>
          <a:lstStyle>
            <a:lvl1pPr marL="0" indent="0">
              <a:buNone/>
              <a:defRPr kumimoji="0" lang="zh-CN" altLang="en-US" sz="2400" b="0" i="0" u="dash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>
                  <a:solidFill>
                    <a:srgbClr val="0C74D6"/>
                  </a:solidFill>
                </a:u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单击编辑章节标题</a:t>
            </a:r>
            <a:endParaRPr lang="zh-CN" altLang="en-US" strike="noStrike" noProof="1" dirty="0"/>
          </a:p>
        </p:txBody>
      </p:sp>
      <p:sp>
        <p:nvSpPr>
          <p:cNvPr id="11" name="文本占位符 2"/>
          <p:cNvSpPr>
            <a:spLocks noGrp="1"/>
          </p:cNvSpPr>
          <p:nvPr>
            <p:ph type="body" sz="quarter" idx="22" hasCustomPrompt="1"/>
          </p:nvPr>
        </p:nvSpPr>
        <p:spPr>
          <a:xfrm>
            <a:off x="5565775" y="5053965"/>
            <a:ext cx="670560" cy="531495"/>
          </a:xfrm>
          <a:solidFill>
            <a:srgbClr val="007CFF"/>
          </a:solidFill>
        </p:spPr>
        <p:txBody>
          <a:bodyPr tIns="71755">
            <a:noAutofit/>
          </a:bodyPr>
          <a:lstStyle>
            <a:lvl1pPr marL="0" indent="0">
              <a:buNone/>
              <a:defRPr kumimoji="0" lang="zh-CN" altLang="en-US" sz="3200" b="0" i="0" u="none" strike="noStrike" kern="1200" cap="none" spc="0" normalizeH="0" baseline="0" noProof="1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55 Regular" panose="00020600040101010101" charset="-122"/>
              </a:defRPr>
            </a:lvl1pPr>
          </a:lstStyle>
          <a:p>
            <a:pPr lvl="0" fontAlgn="auto"/>
            <a:r>
              <a:rPr lang="en-US" altLang="zh-CN" strike="noStrike" noProof="1" dirty="0"/>
              <a:t>04</a:t>
            </a:r>
            <a:endParaRPr lang="en-US" altLang="zh-CN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23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24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25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 descr="PPT-0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15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内容占位符 4"/>
          <p:cNvSpPr>
            <a:spLocks noGrp="1"/>
          </p:cNvSpPr>
          <p:nvPr>
            <p:ph sz="quarter" idx="16" hasCustomPrompt="1"/>
          </p:nvPr>
        </p:nvSpPr>
        <p:spPr>
          <a:xfrm>
            <a:off x="1101990" y="1834200"/>
            <a:ext cx="6487893" cy="1863031"/>
          </a:xfrm>
        </p:spPr>
        <p:txBody>
          <a:bodyPr>
            <a:noAutofit/>
          </a:bodyPr>
          <a:lstStyle>
            <a:lvl1pPr marL="0" indent="0">
              <a:buNone/>
              <a:defRPr sz="14000" b="1" i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defRPr>
            </a:lvl1pPr>
            <a:lvl2pPr marL="457200" indent="0">
              <a:buNone/>
              <a:defRPr sz="14000" b="1" i="0">
                <a:solidFill>
                  <a:schemeClr val="bg1"/>
                </a:solidFill>
                <a:latin typeface="阿里巴巴普惠体 2.0 105 Heavy" charset="-122"/>
                <a:ea typeface="阿里巴巴普惠体 2.0 105 Heavy" charset="-122"/>
                <a:cs typeface="阿里巴巴普惠体 2.0 105 Heavy" charset="-122"/>
              </a:defRPr>
            </a:lvl2pPr>
            <a:lvl3pPr marL="914400" indent="0">
              <a:buNone/>
              <a:defRPr sz="14000" b="1" i="0">
                <a:solidFill>
                  <a:schemeClr val="bg1"/>
                </a:solidFill>
                <a:latin typeface="阿里巴巴普惠体 2.0 105 Heavy" charset="-122"/>
                <a:ea typeface="阿里巴巴普惠体 2.0 105 Heavy" charset="-122"/>
                <a:cs typeface="阿里巴巴普惠体 2.0 105 Heavy" charset="-122"/>
              </a:defRPr>
            </a:lvl3pPr>
            <a:lvl4pPr marL="1371600" indent="0">
              <a:buNone/>
              <a:defRPr sz="14000" b="1" i="0">
                <a:solidFill>
                  <a:schemeClr val="bg1"/>
                </a:solidFill>
                <a:latin typeface="阿里巴巴普惠体 2.0 105 Heavy" charset="-122"/>
                <a:ea typeface="阿里巴巴普惠体 2.0 105 Heavy" charset="-122"/>
                <a:cs typeface="阿里巴巴普惠体 2.0 105 Heavy" charset="-122"/>
              </a:defRPr>
            </a:lvl4pPr>
            <a:lvl5pPr marL="1828800" indent="0">
              <a:buNone/>
              <a:defRPr sz="14000" b="1" i="0">
                <a:solidFill>
                  <a:schemeClr val="bg1"/>
                </a:solidFill>
                <a:latin typeface="阿里巴巴普惠体 2.0 105 Heavy" charset="-122"/>
                <a:ea typeface="阿里巴巴普惠体 2.0 105 Heavy" charset="-122"/>
                <a:cs typeface="阿里巴巴普惠体 2.0 105 Heavy" charset="-122"/>
              </a:defRPr>
            </a:lvl5pPr>
          </a:lstStyle>
          <a:p>
            <a:pPr lvl="0" fontAlgn="auto"/>
            <a:r>
              <a:rPr kumimoji="1" lang="zh-CN" altLang="en-US" strike="noStrike" noProof="1" dirty="0"/>
              <a:t>序号</a:t>
            </a:r>
            <a:endParaRPr kumimoji="1" lang="zh-CN" altLang="en-US" strike="noStrike" noProof="1" dirty="0"/>
          </a:p>
        </p:txBody>
      </p:sp>
      <p:sp>
        <p:nvSpPr>
          <p:cNvPr id="16" name="标题 1"/>
          <p:cNvSpPr>
            <a:spLocks noGrp="1"/>
          </p:cNvSpPr>
          <p:nvPr>
            <p:ph type="title" hasCustomPrompt="1"/>
          </p:nvPr>
        </p:nvSpPr>
        <p:spPr>
          <a:xfrm>
            <a:off x="1101990" y="3697231"/>
            <a:ext cx="6487886" cy="959222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4400" b="0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阿里巴巴普惠体 3.0 65 Medium" charset="-122"/>
                <a:ea typeface="阿里巴巴普惠体 3.0 65 Medium" charset="-122"/>
                <a:cs typeface="阿里巴巴普惠体 3.0 55 Regular" panose="00020600040101010101" charset="-122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17" name="文本占位符 2"/>
          <p:cNvSpPr>
            <a:spLocks noGrp="1"/>
          </p:cNvSpPr>
          <p:nvPr>
            <p:ph type="body" sz="quarter" idx="15" hasCustomPrompt="1"/>
          </p:nvPr>
        </p:nvSpPr>
        <p:spPr>
          <a:xfrm>
            <a:off x="1101983" y="4816164"/>
            <a:ext cx="5342400" cy="781200"/>
          </a:xfrm>
        </p:spPr>
        <p:txBody>
          <a:bodyPr/>
          <a:lstStyle>
            <a:lvl1pPr marL="0" indent="0">
              <a:buNone/>
              <a:defRPr kumimoji="0" lang="zh-CN" altLang="en-US" sz="2400" b="0" i="0" u="none" strike="noStrike" kern="1200" cap="none" spc="0" normalizeH="0" baseline="0" noProof="1">
                <a:solidFill>
                  <a:schemeClr val="bg1"/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7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8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9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7" descr="PPT-0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7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3"/>
          <p:cNvSpPr txBox="1"/>
          <p:nvPr userDrawn="1"/>
        </p:nvSpPr>
        <p:spPr>
          <a:xfrm>
            <a:off x="838200" y="6542088"/>
            <a:ext cx="4760913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100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rPr>
              <a:t>让万物互联更简单！</a:t>
            </a:r>
            <a:endParaRPr lang="zh-CN" altLang="en-US" sz="1000">
              <a:solidFill>
                <a:schemeClr val="bg1"/>
              </a:solidFill>
              <a:latin typeface="阿里巴巴普惠体 3.0 45 Light" panose="00020600040101010101" charset="-122"/>
              <a:ea typeface="阿里巴巴普惠体 3.0 45 Light" panose="0002060004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58165" y="784225"/>
            <a:ext cx="3244850" cy="882015"/>
          </a:xfrm>
        </p:spPr>
        <p:txBody>
          <a:bodyPr anchor="ctr">
            <a:normAutofit/>
          </a:bodyPr>
          <a:lstStyle>
            <a:lvl1pPr>
              <a:defRPr kumimoji="0" lang="zh-CN" altLang="en-US" sz="3200" b="0" i="0" u="none" strike="noStrike" kern="1200" cap="none" spc="0" normalizeH="0" baseline="0" noProof="1">
                <a:solidFill>
                  <a:schemeClr val="tx1"/>
                </a:solidFill>
                <a:latin typeface="阿里巴巴普惠体 3.0 65 Medium" charset="-122"/>
                <a:ea typeface="阿里巴巴普惠体 3.0 65 Medium" charset="-122"/>
                <a:cs typeface="阿里巴巴普惠体 3.0 55 Regular" panose="00020600040101010101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单击编辑大标题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561975" y="1778000"/>
            <a:ext cx="3242310" cy="4092575"/>
          </a:xfrm>
        </p:spPr>
        <p:txBody>
          <a:bodyPr/>
          <a:lstStyle>
            <a:lvl1pPr eaLnBrk="1" fontAlgn="auto" latinLnBrk="0" hangingPunct="1">
              <a:lnSpc>
                <a:spcPct val="150000"/>
              </a:lnSpc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4" hasCustomPrompt="1"/>
          </p:nvPr>
        </p:nvSpPr>
        <p:spPr>
          <a:xfrm>
            <a:off x="4196080" y="782955"/>
            <a:ext cx="7348855" cy="5087620"/>
          </a:xfrm>
        </p:spPr>
        <p:txBody>
          <a:bodyPr/>
          <a:lstStyle>
            <a:lvl1pPr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defRPr>
            </a:lvl1pPr>
            <a:lvl2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2pPr>
            <a:lvl3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单击此处插入框图</a:t>
            </a:r>
            <a:r>
              <a:rPr lang="en-US" altLang="zh-CN" strike="noStrike" noProof="1" dirty="0"/>
              <a:t>/</a:t>
            </a:r>
            <a:r>
              <a:rPr lang="zh-CN" altLang="en-US" strike="noStrike" noProof="1" dirty="0"/>
              <a:t>图表</a:t>
            </a:r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01100" y="58705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000">
                <a:solidFill>
                  <a:schemeClr val="bg1">
                    <a:lumMod val="50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</a:lstStyle>
          <a:p>
            <a:pPr fontAlgn="auto"/>
            <a:r>
              <a:rPr lang="zh-CN" altLang="en-US" strike="noStrike" noProof="1"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55 Regular" panose="00020600040101010101" charset="-122"/>
              </a:rPr>
              <a:t>单机此处编辑图表名称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5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6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PPT-0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7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path"/>
          <p:cNvSpPr/>
          <p:nvPr userDrawn="1"/>
        </p:nvSpPr>
        <p:spPr>
          <a:xfrm>
            <a:off x="611188" y="2655888"/>
            <a:ext cx="3095625" cy="12700"/>
          </a:xfrm>
          <a:custGeom>
            <a:avLst/>
            <a:gdLst/>
            <a:ahLst/>
            <a:cxnLst/>
            <a:pathLst>
              <a:path w="6602" h="20">
                <a:moveTo>
                  <a:pt x="0" y="10"/>
                </a:moveTo>
                <a:lnTo>
                  <a:pt x="6602" y="10"/>
                </a:lnTo>
              </a:path>
            </a:pathLst>
          </a:custGeom>
          <a:noFill/>
          <a:ln w="12700" cap="flat" cmpd="sng">
            <a:solidFill>
              <a:srgbClr val="CCCCCC"/>
            </a:solidFill>
            <a:prstDash val="solid"/>
            <a:miter lim="10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8" name="文本框 2"/>
          <p:cNvSpPr txBox="1"/>
          <p:nvPr userDrawn="1"/>
        </p:nvSpPr>
        <p:spPr>
          <a:xfrm>
            <a:off x="838200" y="6542088"/>
            <a:ext cx="4760913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100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rPr>
              <a:t>让万物互联更简单！</a:t>
            </a:r>
            <a:endParaRPr lang="zh-CN" altLang="en-US" sz="1000">
              <a:solidFill>
                <a:schemeClr val="bg1"/>
              </a:solidFill>
              <a:latin typeface="阿里巴巴普惠体 3.0 45 Light" panose="00020600040101010101" charset="-122"/>
              <a:ea typeface="阿里巴巴普惠体 3.0 45 Light" panose="00020600040101010101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4220845" y="887095"/>
            <a:ext cx="3412490" cy="2894330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插入图片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 hasCustomPrompt="1"/>
          </p:nvPr>
        </p:nvSpPr>
        <p:spPr>
          <a:xfrm>
            <a:off x="7938770" y="887095"/>
            <a:ext cx="3428365" cy="2894330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插入图片</a:t>
            </a:r>
            <a:endParaRPr lang="zh-CN" altLang="en-US" strike="noStrike" noProof="1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 hasCustomPrompt="1"/>
          </p:nvPr>
        </p:nvSpPr>
        <p:spPr>
          <a:xfrm>
            <a:off x="4213225" y="4041140"/>
            <a:ext cx="3412490" cy="471170"/>
          </a:xfrm>
        </p:spPr>
        <p:txBody>
          <a:bodyPr/>
          <a:lstStyle>
            <a:lvl1pPr marL="0" indent="0">
              <a:buNone/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65 Medium" charset="-122"/>
                <a:ea typeface="阿里巴巴普惠体 3.0 65 Medium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影像选择说明</a:t>
            </a:r>
            <a:endParaRPr lang="zh-CN" altLang="en-US" strike="noStrike" noProof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 hasCustomPrompt="1"/>
          </p:nvPr>
        </p:nvSpPr>
        <p:spPr>
          <a:xfrm>
            <a:off x="7949565" y="4037330"/>
            <a:ext cx="3428365" cy="474980"/>
          </a:xfrm>
        </p:spPr>
        <p:txBody>
          <a:bodyPr/>
          <a:lstStyle>
            <a:lvl1pPr marL="0" indent="0">
              <a:buNone/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65 Medium" charset="-122"/>
                <a:ea typeface="阿里巴巴普惠体 3.0 65 Medium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内文小标题</a:t>
            </a:r>
            <a:endParaRPr lang="zh-CN" altLang="en-US" strike="noStrike" noProof="1" dirty="0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558165" y="887095"/>
            <a:ext cx="3184525" cy="882015"/>
          </a:xfrm>
        </p:spPr>
        <p:txBody>
          <a:bodyPr anchor="ctr">
            <a:normAutofit/>
          </a:bodyPr>
          <a:lstStyle>
            <a:lvl1pPr>
              <a:defRPr kumimoji="0" lang="zh-CN" altLang="en-US" sz="3200" b="0" i="0" u="none" strike="noStrike" kern="1200" cap="none" spc="0" normalizeH="0" baseline="0" noProof="1">
                <a:solidFill>
                  <a:schemeClr val="tx1"/>
                </a:solidFill>
                <a:latin typeface="阿里巴巴普惠体 3.0 65 Medium" charset="-122"/>
                <a:ea typeface="阿里巴巴普惠体 3.0 65 Medium" charset="-122"/>
                <a:cs typeface="阿里巴巴普惠体 3.0 55 Regular" panose="00020600040101010101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单击编辑大标题</a:t>
            </a:r>
            <a:endParaRPr lang="zh-CN" altLang="en-US" strike="noStrike" noProof="1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 hasCustomPrompt="1"/>
          </p:nvPr>
        </p:nvSpPr>
        <p:spPr>
          <a:xfrm>
            <a:off x="561975" y="1880870"/>
            <a:ext cx="3181350" cy="669290"/>
          </a:xfrm>
        </p:spPr>
        <p:txBody>
          <a:bodyPr/>
          <a:lstStyle>
            <a:lvl1pPr eaLnBrk="1" fontAlgn="auto" latinLnBrk="0" hangingPunct="1">
              <a:lnSpc>
                <a:spcPct val="150000"/>
              </a:lnSpc>
              <a:defRPr sz="18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eaLnBrk="1" fontAlgn="auto" latinLnBrk="0" hangingPunct="1">
              <a:lnSpc>
                <a:spcPct val="150000"/>
              </a:lnSpc>
              <a:defRPr sz="16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8" hasCustomPrompt="1"/>
          </p:nvPr>
        </p:nvSpPr>
        <p:spPr>
          <a:xfrm>
            <a:off x="4213225" y="4644390"/>
            <a:ext cx="3412490" cy="1444625"/>
          </a:xfrm>
        </p:spPr>
        <p:txBody>
          <a:bodyPr>
            <a:noAutofit/>
          </a:bodyPr>
          <a:lstStyle>
            <a:lvl1pPr marL="0" indent="0" eaLnBrk="1" fontAlgn="auto" latinLnBrk="0" hangingPunct="1">
              <a:lnSpc>
                <a:spcPct val="150000"/>
              </a:lnSpc>
              <a:buNone/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利尔达的影像风格以明亮、科技、连结的影像语言为主，在影像中，以亮蓝色调为基调，体现专业稳定的视觉感受，影像整体相辅相成，塑造利尔达影像的品牌感受。</a:t>
            </a:r>
            <a:endParaRPr lang="zh-CN" altLang="en-US" strike="noStrike" noProof="1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9" hasCustomPrompt="1"/>
          </p:nvPr>
        </p:nvSpPr>
        <p:spPr>
          <a:xfrm>
            <a:off x="7938770" y="4644390"/>
            <a:ext cx="3412490" cy="1444625"/>
          </a:xfrm>
        </p:spPr>
        <p:txBody>
          <a:bodyPr>
            <a:noAutofit/>
          </a:bodyPr>
          <a:lstStyle>
            <a:lvl1pPr marL="171450" indent="-171450" eaLnBrk="1" fontAlgn="auto" latinLnBrk="0" hangingPunct="1">
              <a:lnSpc>
                <a:spcPct val="150000"/>
              </a:lnSpc>
              <a:buFont typeface="Arial" panose="020B0604020202020204" pitchFamily="34" charset="0"/>
              <a:buChar char="•"/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画面以有清晰的内容识别</a:t>
            </a:r>
            <a:endParaRPr lang="zh-CN" altLang="en-US" strike="noStrike" noProof="1" dirty="0"/>
          </a:p>
          <a:p>
            <a:pPr lvl="0" fontAlgn="auto"/>
            <a:r>
              <a:rPr lang="zh-CN" altLang="en-US" strike="noStrike" noProof="1" dirty="0"/>
              <a:t>影像调性以干净、科技感为指导</a:t>
            </a:r>
            <a:endParaRPr lang="zh-CN" altLang="en-US" strike="noStrike" noProof="1" dirty="0"/>
          </a:p>
          <a:p>
            <a:pPr lvl="0" fontAlgn="auto"/>
            <a:r>
              <a:rPr lang="zh-CN" altLang="en-US" strike="noStrike" noProof="1" dirty="0"/>
              <a:t>影像可选择合成效果图进行使用</a:t>
            </a:r>
            <a:endParaRPr lang="zh-CN" altLang="en-US" strike="noStrike" noProof="1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20" hasCustomPrompt="1"/>
          </p:nvPr>
        </p:nvSpPr>
        <p:spPr>
          <a:xfrm>
            <a:off x="561975" y="2774950"/>
            <a:ext cx="3242310" cy="3306445"/>
          </a:xfrm>
        </p:spPr>
        <p:txBody>
          <a:bodyPr/>
          <a:lstStyle>
            <a:lvl1pPr marL="0" indent="0" eaLnBrk="1" fontAlgn="auto" latinLnBrk="0" hangingPunct="1">
              <a:lnSpc>
                <a:spcPct val="150000"/>
              </a:lnSpc>
              <a:buNone/>
              <a:defRPr sz="14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正文内文简要说明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1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22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23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有说明的表格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/>
        </p:nvSpPr>
        <p:spPr>
          <a:xfrm>
            <a:off x="950913" y="728663"/>
            <a:ext cx="271463" cy="417513"/>
          </a:xfrm>
          <a:custGeom>
            <a:avLst/>
            <a:gdLst>
              <a:gd name="connsiteX0" fmla="*/ 0 w 5021"/>
              <a:gd name="connsiteY0" fmla="*/ 0 h 10852"/>
              <a:gd name="connsiteX1" fmla="*/ 5021 w 5021"/>
              <a:gd name="connsiteY1" fmla="*/ 0 h 10852"/>
              <a:gd name="connsiteX2" fmla="*/ 3651 w 5021"/>
              <a:gd name="connsiteY2" fmla="*/ 10852 h 10852"/>
              <a:gd name="connsiteX3" fmla="*/ 0 w 5021"/>
              <a:gd name="connsiteY3" fmla="*/ 10817 h 10852"/>
              <a:gd name="connsiteX4" fmla="*/ 0 w 5021"/>
              <a:gd name="connsiteY4" fmla="*/ 0 h 1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1" h="10852">
                <a:moveTo>
                  <a:pt x="0" y="0"/>
                </a:moveTo>
                <a:lnTo>
                  <a:pt x="5021" y="0"/>
                </a:lnTo>
                <a:lnTo>
                  <a:pt x="3651" y="10852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007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45 Light" panose="0002060004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940300"/>
            <a:ext cx="12192000" cy="1917700"/>
          </a:xfrm>
          <a:prstGeom prst="rect">
            <a:avLst/>
          </a:prstGeom>
          <a:solidFill>
            <a:srgbClr val="007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55 Regular" panose="00020600040101010101" charset="-122"/>
            </a:endParaRPr>
          </a:p>
        </p:txBody>
      </p:sp>
      <p:sp>
        <p:nvSpPr>
          <p:cNvPr id="4" name="任意多边形 3"/>
          <p:cNvSpPr/>
          <p:nvPr userDrawn="1"/>
        </p:nvSpPr>
        <p:spPr>
          <a:xfrm>
            <a:off x="0" y="4940300"/>
            <a:ext cx="1055688" cy="1917700"/>
          </a:xfrm>
          <a:custGeom>
            <a:avLst/>
            <a:gdLst>
              <a:gd name="connsiteX0" fmla="*/ 0 w 5021"/>
              <a:gd name="connsiteY0" fmla="*/ 0 h 10852"/>
              <a:gd name="connsiteX1" fmla="*/ 5021 w 5021"/>
              <a:gd name="connsiteY1" fmla="*/ 0 h 10852"/>
              <a:gd name="connsiteX2" fmla="*/ 3651 w 5021"/>
              <a:gd name="connsiteY2" fmla="*/ 10852 h 10852"/>
              <a:gd name="connsiteX3" fmla="*/ 0 w 5021"/>
              <a:gd name="connsiteY3" fmla="*/ 10817 h 10852"/>
              <a:gd name="connsiteX4" fmla="*/ 0 w 5021"/>
              <a:gd name="connsiteY4" fmla="*/ 0 h 1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1" h="10852">
                <a:moveTo>
                  <a:pt x="0" y="0"/>
                </a:moveTo>
                <a:lnTo>
                  <a:pt x="5021" y="0"/>
                </a:lnTo>
                <a:lnTo>
                  <a:pt x="3651" y="10852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3EB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45 Light" panose="00020600040101010101" charset="-122"/>
            </a:endParaRPr>
          </a:p>
        </p:txBody>
      </p:sp>
      <p:sp>
        <p:nvSpPr>
          <p:cNvPr id="11" name="任意多边形 10"/>
          <p:cNvSpPr/>
          <p:nvPr userDrawn="1"/>
        </p:nvSpPr>
        <p:spPr>
          <a:xfrm>
            <a:off x="823913" y="728663"/>
            <a:ext cx="271463" cy="417513"/>
          </a:xfrm>
          <a:custGeom>
            <a:avLst/>
            <a:gdLst>
              <a:gd name="connsiteX0" fmla="*/ 0 w 5021"/>
              <a:gd name="connsiteY0" fmla="*/ 0 h 10852"/>
              <a:gd name="connsiteX1" fmla="*/ 5021 w 5021"/>
              <a:gd name="connsiteY1" fmla="*/ 0 h 10852"/>
              <a:gd name="connsiteX2" fmla="*/ 3651 w 5021"/>
              <a:gd name="connsiteY2" fmla="*/ 10852 h 10852"/>
              <a:gd name="connsiteX3" fmla="*/ 0 w 5021"/>
              <a:gd name="connsiteY3" fmla="*/ 10817 h 10852"/>
              <a:gd name="connsiteX4" fmla="*/ 0 w 5021"/>
              <a:gd name="connsiteY4" fmla="*/ 0 h 1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1" h="10852">
                <a:moveTo>
                  <a:pt x="0" y="0"/>
                </a:moveTo>
                <a:lnTo>
                  <a:pt x="5021" y="0"/>
                </a:lnTo>
                <a:lnTo>
                  <a:pt x="3651" y="10852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3EB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45 Light" panose="00020600040101010101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0" y="728663"/>
            <a:ext cx="1019175" cy="417513"/>
          </a:xfrm>
          <a:prstGeom prst="rect">
            <a:avLst/>
          </a:prstGeom>
          <a:solidFill>
            <a:srgbClr val="3EB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55 Regular" panose="00020600040101010101" charset="-122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sz="quarter" idx="13" hasCustomPrompt="1"/>
          </p:nvPr>
        </p:nvSpPr>
        <p:spPr>
          <a:xfrm>
            <a:off x="1282065" y="1494790"/>
            <a:ext cx="9626600" cy="3314700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</a:defRPr>
            </a:lvl1pPr>
            <a:lvl2pPr marL="457200" indent="0">
              <a:buNone/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charset="-122"/>
                <a:ea typeface="阿里巴巴普惠体 2.0 55 Regular" charset="-122"/>
              </a:defRPr>
            </a:lvl2pPr>
            <a:lvl3pPr marL="914400" indent="0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charset="-122"/>
                <a:ea typeface="阿里巴巴普惠体 2.0 55 Regular" charset="-122"/>
              </a:defRPr>
            </a:lvl3pPr>
            <a:lvl4pPr marL="1371600" indent="0">
              <a:buNone/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charset="-122"/>
                <a:ea typeface="阿里巴巴普惠体 2.0 55 Regular" charset="-122"/>
              </a:defRPr>
            </a:lvl4pPr>
            <a:lvl5pPr marL="1828800" indent="0">
              <a:buNone/>
              <a:defRPr sz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charset="-122"/>
                <a:ea typeface="阿里巴巴普惠体 2.0 55 Regular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单击此处插入视频和图表</a:t>
            </a:r>
            <a:endParaRPr lang="zh-CN" altLang="en-US" strike="noStrike" noProof="1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4" hasCustomPrompt="1"/>
          </p:nvPr>
        </p:nvSpPr>
        <p:spPr>
          <a:xfrm>
            <a:off x="1283335" y="5309870"/>
            <a:ext cx="9625965" cy="1011555"/>
          </a:xfrm>
        </p:spPr>
        <p:txBody>
          <a:bodyPr/>
          <a:lstStyle>
            <a:lvl1pPr marL="0" indent="0" eaLnBrk="1" fontAlgn="auto" latinLnBrk="0" hangingPunct="1">
              <a:lnSpc>
                <a:spcPct val="150000"/>
              </a:lnSpc>
              <a:buNone/>
              <a:defRPr sz="1400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内文说明</a:t>
            </a:r>
            <a:endParaRPr lang="zh-CN" altLang="en-US" strike="noStrike" noProof="1" dirty="0"/>
          </a:p>
        </p:txBody>
      </p:sp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1283335" y="728980"/>
            <a:ext cx="9625330" cy="565150"/>
          </a:xfrm>
        </p:spPr>
        <p:txBody>
          <a:bodyPr anchor="ctr">
            <a:normAutofit/>
          </a:bodyPr>
          <a:lstStyle>
            <a:lvl1pPr algn="l">
              <a:defRPr sz="3200" baseline="0">
                <a:solidFill>
                  <a:schemeClr val="tx1"/>
                </a:solidFill>
                <a:latin typeface="阿里巴巴普惠体 3.0 65 Medium" charset="-122"/>
                <a:ea typeface="阿里巴巴普惠体 3.0 65 Medium" charset="-122"/>
              </a:defRPr>
            </a:lvl1pPr>
          </a:lstStyle>
          <a:p>
            <a:pPr fontAlgn="auto"/>
            <a:r>
              <a:rPr lang="zh-CN" altLang="en-US" strike="noStrike" noProof="1" dirty="0"/>
              <a:t>说明型表格版式，此处插入表格标题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5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6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7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参数表版式">
    <p:bg>
      <p:bgPr>
        <a:solidFill>
          <a:srgbClr val="007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/>
        </p:nvSpPr>
        <p:spPr>
          <a:xfrm>
            <a:off x="0" y="0"/>
            <a:ext cx="4362450" cy="6858000"/>
          </a:xfrm>
          <a:custGeom>
            <a:avLst/>
            <a:gdLst>
              <a:gd name="connsiteX0" fmla="*/ 0 w 5021"/>
              <a:gd name="connsiteY0" fmla="*/ 0 h 10852"/>
              <a:gd name="connsiteX1" fmla="*/ 5021 w 5021"/>
              <a:gd name="connsiteY1" fmla="*/ 0 h 10852"/>
              <a:gd name="connsiteX2" fmla="*/ 3651 w 5021"/>
              <a:gd name="connsiteY2" fmla="*/ 10852 h 10852"/>
              <a:gd name="connsiteX3" fmla="*/ 0 w 5021"/>
              <a:gd name="connsiteY3" fmla="*/ 10817 h 10852"/>
              <a:gd name="connsiteX4" fmla="*/ 0 w 5021"/>
              <a:gd name="connsiteY4" fmla="*/ 0 h 1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1" h="10852">
                <a:moveTo>
                  <a:pt x="0" y="0"/>
                </a:moveTo>
                <a:lnTo>
                  <a:pt x="5021" y="0"/>
                </a:lnTo>
                <a:lnTo>
                  <a:pt x="3651" y="10852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3EB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45 Light" panose="00020600040101010101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100" y="303213"/>
            <a:ext cx="11607800" cy="62515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auto"/>
            <a:endParaRPr lang="zh-CN" altLang="en-US" strike="noStrike" noProof="1">
              <a:cs typeface="阿里巴巴普惠体 3.0 55 Regular" panose="00020600040101010101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 hasCustomPrompt="1"/>
          </p:nvPr>
        </p:nvSpPr>
        <p:spPr>
          <a:xfrm>
            <a:off x="1282870" y="1023140"/>
            <a:ext cx="9626400" cy="723600"/>
          </a:xfrm>
        </p:spPr>
        <p:txBody>
          <a:bodyPr wrap="square" anchor="ctr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阿里巴巴普惠体 3.0 65 Medium" charset="-122"/>
                <a:ea typeface="阿里巴巴普惠体 3.0 65 Medium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1282700" y="1746885"/>
            <a:ext cx="9626600" cy="4221480"/>
          </a:xfrm>
        </p:spPr>
        <p:txBody>
          <a:bodyPr wrap="square">
            <a:normAutofit/>
          </a:bodyPr>
          <a:lstStyle>
            <a:lvl1pPr marL="0" indent="0" eaLnBrk="1" fontAlgn="auto" latinLnBrk="0" hangingPunct="1">
              <a:lnSpc>
                <a:spcPts val="1440"/>
              </a:lnSpc>
              <a:buNone/>
              <a:defRPr sz="1200" baseline="0">
                <a:solidFill>
                  <a:schemeClr val="tx1"/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</a:defRPr>
            </a:lvl1pPr>
            <a:lvl2pPr marL="457200" indent="0"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0000500000000000000" charset="-122"/>
              </a:defRPr>
            </a:lvl2pPr>
            <a:lvl3pPr marL="914400" indent="0"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0000500000000000000" charset="-122"/>
              </a:defRPr>
            </a:lvl3pPr>
            <a:lvl4pPr marL="1371600" indent="0"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0000500000000000000" charset="-122"/>
              </a:defRPr>
            </a:lvl4pPr>
            <a:lvl5pPr marL="1828800" indent="0">
              <a:buNone/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0000500000000000000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单击此处插入表格，最多</a:t>
            </a:r>
            <a:r>
              <a:rPr lang="en-US" altLang="zh-CN" strike="noStrike" noProof="1" dirty="0"/>
              <a:t>14</a:t>
            </a:r>
            <a:r>
              <a:rPr lang="zh-CN" altLang="en-US" strike="noStrike" noProof="1" dirty="0"/>
              <a:t>行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产品概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/>
        </p:nvSpPr>
        <p:spPr>
          <a:xfrm>
            <a:off x="955675" y="-12700"/>
            <a:ext cx="4362450" cy="6891338"/>
          </a:xfrm>
          <a:custGeom>
            <a:avLst/>
            <a:gdLst>
              <a:gd name="connsiteX0" fmla="*/ 0 w 5021"/>
              <a:gd name="connsiteY0" fmla="*/ 0 h 10852"/>
              <a:gd name="connsiteX1" fmla="*/ 5021 w 5021"/>
              <a:gd name="connsiteY1" fmla="*/ 0 h 10852"/>
              <a:gd name="connsiteX2" fmla="*/ 3651 w 5021"/>
              <a:gd name="connsiteY2" fmla="*/ 10852 h 10852"/>
              <a:gd name="connsiteX3" fmla="*/ 0 w 5021"/>
              <a:gd name="connsiteY3" fmla="*/ 10817 h 10852"/>
              <a:gd name="connsiteX4" fmla="*/ 0 w 5021"/>
              <a:gd name="connsiteY4" fmla="*/ 0 h 1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1" h="10852">
                <a:moveTo>
                  <a:pt x="0" y="0"/>
                </a:moveTo>
                <a:lnTo>
                  <a:pt x="5021" y="0"/>
                </a:lnTo>
                <a:lnTo>
                  <a:pt x="3651" y="10852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3EB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45 Light" panose="00020600040101010101" charset="-122"/>
            </a:endParaRPr>
          </a:p>
        </p:txBody>
      </p:sp>
      <p:sp>
        <p:nvSpPr>
          <p:cNvPr id="9" name="任意多边形 8"/>
          <p:cNvSpPr/>
          <p:nvPr userDrawn="1"/>
        </p:nvSpPr>
        <p:spPr>
          <a:xfrm>
            <a:off x="514350" y="-12700"/>
            <a:ext cx="4362450" cy="6891338"/>
          </a:xfrm>
          <a:custGeom>
            <a:avLst/>
            <a:gdLst>
              <a:gd name="connsiteX0" fmla="*/ 0 w 5021"/>
              <a:gd name="connsiteY0" fmla="*/ 0 h 10852"/>
              <a:gd name="connsiteX1" fmla="*/ 5021 w 5021"/>
              <a:gd name="connsiteY1" fmla="*/ 0 h 10852"/>
              <a:gd name="connsiteX2" fmla="*/ 3651 w 5021"/>
              <a:gd name="connsiteY2" fmla="*/ 10852 h 10852"/>
              <a:gd name="connsiteX3" fmla="*/ 0 w 5021"/>
              <a:gd name="connsiteY3" fmla="*/ 10817 h 10852"/>
              <a:gd name="connsiteX4" fmla="*/ 0 w 5021"/>
              <a:gd name="connsiteY4" fmla="*/ 0 h 1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1" h="10852">
                <a:moveTo>
                  <a:pt x="0" y="0"/>
                </a:moveTo>
                <a:lnTo>
                  <a:pt x="5021" y="0"/>
                </a:lnTo>
                <a:lnTo>
                  <a:pt x="3651" y="10852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007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45 Light" panose="00020600040101010101" charset="-122"/>
            </a:endParaRPr>
          </a:p>
        </p:txBody>
      </p:sp>
      <p:sp>
        <p:nvSpPr>
          <p:cNvPr id="10" name="任意多边形 9"/>
          <p:cNvSpPr/>
          <p:nvPr userDrawn="1"/>
        </p:nvSpPr>
        <p:spPr>
          <a:xfrm>
            <a:off x="-23812" y="-12700"/>
            <a:ext cx="4360863" cy="6891338"/>
          </a:xfrm>
          <a:custGeom>
            <a:avLst/>
            <a:gdLst>
              <a:gd name="connsiteX0" fmla="*/ 0 w 5021"/>
              <a:gd name="connsiteY0" fmla="*/ 0 h 10852"/>
              <a:gd name="connsiteX1" fmla="*/ 5021 w 5021"/>
              <a:gd name="connsiteY1" fmla="*/ 0 h 10852"/>
              <a:gd name="connsiteX2" fmla="*/ 3651 w 5021"/>
              <a:gd name="connsiteY2" fmla="*/ 10852 h 10852"/>
              <a:gd name="connsiteX3" fmla="*/ 0 w 5021"/>
              <a:gd name="connsiteY3" fmla="*/ 10817 h 10852"/>
              <a:gd name="connsiteX4" fmla="*/ 0 w 5021"/>
              <a:gd name="connsiteY4" fmla="*/ 0 h 1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1" h="10852">
                <a:moveTo>
                  <a:pt x="0" y="0"/>
                </a:moveTo>
                <a:lnTo>
                  <a:pt x="5021" y="0"/>
                </a:lnTo>
                <a:lnTo>
                  <a:pt x="3651" y="10852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0C7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cs typeface="阿里巴巴普惠体 3.0 45 Light" panose="00020600040101010101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14" hasCustomPrompt="1"/>
          </p:nvPr>
        </p:nvSpPr>
        <p:spPr>
          <a:xfrm>
            <a:off x="6655435" y="1011555"/>
            <a:ext cx="3674745" cy="2886710"/>
          </a:xfrm>
        </p:spPr>
        <p:txBody>
          <a:bodyPr/>
          <a:lstStyle>
            <a:lvl1pPr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defRPr>
            </a:lvl1pPr>
            <a:lvl2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2pPr>
            <a:lvl3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单击此处插入产品图</a:t>
            </a:r>
            <a:endParaRPr lang="zh-CN" altLang="en-US" strike="noStrike" noProof="1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55675" y="2047875"/>
            <a:ext cx="2257425" cy="2160270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  <a:latin typeface="阿里巴巴普惠体 3.0 65 Medium" charset="-122"/>
                <a:ea typeface="阿里巴巴普惠体 3.0 65 Medium" charset="-122"/>
              </a:defRPr>
            </a:lvl1pPr>
          </a:lstStyle>
          <a:p>
            <a:pPr fontAlgn="auto"/>
            <a:r>
              <a:rPr lang="zh-CN" altLang="en-US" strike="noStrike" noProof="1"/>
              <a:t>产品名称</a:t>
            </a:r>
            <a:endParaRPr lang="zh-CN" altLang="en-US" strike="noStrike" noProof="1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20" hasCustomPrompt="1"/>
          </p:nvPr>
        </p:nvSpPr>
        <p:spPr>
          <a:xfrm>
            <a:off x="5317490" y="4208145"/>
            <a:ext cx="6078220" cy="1995170"/>
          </a:xfrm>
        </p:spPr>
        <p:txBody>
          <a:bodyPr/>
          <a:lstStyle>
            <a:lvl1pPr marL="0" indent="0" eaLnBrk="1" fontAlgn="auto" latinLnBrk="0" hangingPunct="1">
              <a:lnSpc>
                <a:spcPct val="150000"/>
              </a:lnSpc>
              <a:buNone/>
              <a:defRPr sz="16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产品概述，</a:t>
            </a:r>
            <a:r>
              <a:rPr lang="en-US" altLang="zh-CN" strike="noStrike" noProof="1" dirty="0"/>
              <a:t>120</a:t>
            </a:r>
            <a:r>
              <a:rPr lang="zh-CN" altLang="en-US" strike="noStrike" noProof="1" dirty="0"/>
              <a:t>字以内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1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2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23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格介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7" descr="PPT-0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7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6"/>
          <p:cNvSpPr txBox="1"/>
          <p:nvPr userDrawn="1"/>
        </p:nvSpPr>
        <p:spPr>
          <a:xfrm>
            <a:off x="838200" y="6542088"/>
            <a:ext cx="4760913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/>
            <a:r>
              <a:rPr lang="zh-CN" altLang="en-US" sz="100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rPr>
              <a:t>让万物互联更简单！</a:t>
            </a:r>
            <a:endParaRPr lang="zh-CN" altLang="en-US" sz="1000">
              <a:solidFill>
                <a:schemeClr val="bg1"/>
              </a:solidFill>
              <a:latin typeface="阿里巴巴普惠体 3.0 45 Light" panose="00020600040101010101" charset="-122"/>
              <a:ea typeface="阿里巴巴普惠体 3.0 45 Light" panose="0002060004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sz="3200"/>
            </a:lvl1pPr>
          </a:lstStyle>
          <a:p>
            <a:pPr fontAlgn="auto"/>
            <a:r>
              <a:rPr lang="zh-CN" altLang="en-US" strike="noStrike" noProof="1"/>
              <a:t>产品表格版式，此处编辑产品名称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14" hasCustomPrompt="1"/>
          </p:nvPr>
        </p:nvSpPr>
        <p:spPr>
          <a:xfrm>
            <a:off x="838200" y="1876425"/>
            <a:ext cx="6216650" cy="3860165"/>
          </a:xfrm>
        </p:spPr>
        <p:txBody>
          <a:bodyPr/>
          <a:lstStyle>
            <a:lvl1pPr eaLnBrk="1" fontAlgn="auto" latinLnBrk="0" hangingPunct="1">
              <a:lnSpc>
                <a:spcPct val="150000"/>
              </a:lnSpc>
              <a:defRPr sz="12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defRPr>
            </a:lvl1pPr>
            <a:lvl2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2pPr>
            <a:lvl3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单击此处插入表格</a:t>
            </a:r>
            <a:endParaRPr lang="zh-CN" altLang="en-US" strike="noStrike" noProof="1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20" hasCustomPrompt="1"/>
          </p:nvPr>
        </p:nvSpPr>
        <p:spPr>
          <a:xfrm>
            <a:off x="7257415" y="3931285"/>
            <a:ext cx="4097020" cy="1805305"/>
          </a:xfrm>
        </p:spPr>
        <p:txBody>
          <a:bodyPr/>
          <a:lstStyle>
            <a:lvl1pPr marL="0" indent="0" eaLnBrk="1" fontAlgn="auto" latinLnBrk="0" hangingPunct="1">
              <a:lnSpc>
                <a:spcPct val="150000"/>
              </a:lnSpc>
              <a:buNone/>
              <a:defRPr sz="14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3pPr>
            <a:lvl4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4pPr>
            <a:lvl5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charset="-122"/>
                <a:ea typeface="阿里巴巴普惠体 2.0 45 Light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产品概述，</a:t>
            </a:r>
            <a:r>
              <a:rPr lang="en-US" altLang="zh-CN" strike="noStrike" noProof="1" dirty="0"/>
              <a:t>120</a:t>
            </a:r>
            <a:r>
              <a:rPr lang="zh-CN" altLang="en-US" strike="noStrike" noProof="1" dirty="0"/>
              <a:t>字以内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21" hasCustomPrompt="1"/>
          </p:nvPr>
        </p:nvSpPr>
        <p:spPr>
          <a:xfrm>
            <a:off x="7256780" y="1875790"/>
            <a:ext cx="4096385" cy="1905635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0000500000000000000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插入产品图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311650" y="57372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>
                <a:latin typeface="阿里巴巴普惠体 3.0 55 Regular" panose="00020600040101010101" charset="-122"/>
                <a:ea typeface="阿里巴巴普惠体 3.0 55 Regular" panose="00020600040101010101" charset="-122"/>
              </a:defRPr>
            </a:lvl1pPr>
          </a:lstStyle>
          <a:p>
            <a:pPr fontAlgn="auto"/>
            <a:r>
              <a:rPr lang="zh-CN" altLang="en-US" strike="noStrike" noProof="1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  <a:t>表格名称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2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23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8300"/>
            <a:ext cx="10515600" cy="12779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p>
            <a:pPr lvl="0"/>
            <a:r>
              <a:rPr lang="zh-CN" altLang="en-US" dirty="0"/>
              <a:t>标准字体为阿里巴巴普惠体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封面</a:t>
            </a:r>
            <a:r>
              <a:rPr lang="en-US" altLang="zh-CN"/>
              <a:t>/</a:t>
            </a:r>
            <a:r>
              <a:rPr lang="zh-CN" altLang="en-US"/>
              <a:t>章节主标题字号</a:t>
            </a:r>
            <a:r>
              <a:rPr lang="en-US" altLang="zh-CN"/>
              <a:t>44</a:t>
            </a:r>
            <a:endParaRPr lang="zh-CN" altLang="en-US"/>
          </a:p>
          <a:p>
            <a:pPr lvl="1"/>
            <a:r>
              <a:rPr lang="zh-CN" altLang="en-US"/>
              <a:t>内文主标题字号</a:t>
            </a:r>
            <a:r>
              <a:rPr lang="en-US" altLang="zh-CN"/>
              <a:t>32</a:t>
            </a:r>
            <a:endParaRPr lang="zh-CN" altLang="en-US"/>
          </a:p>
          <a:p>
            <a:pPr lvl="2"/>
            <a:r>
              <a:rPr lang="zh-CN" altLang="en-US"/>
              <a:t>内文副标题字号</a:t>
            </a:r>
            <a:r>
              <a:rPr lang="en-US" altLang="zh-CN"/>
              <a:t>18</a:t>
            </a:r>
            <a:endParaRPr lang="zh-CN" altLang="en-US"/>
          </a:p>
          <a:p>
            <a:pPr lvl="3"/>
            <a:r>
              <a:rPr lang="zh-CN" altLang="en-US"/>
              <a:t>内文正文字号</a:t>
            </a:r>
            <a:r>
              <a:rPr lang="en-US" altLang="zh-CN"/>
              <a:t>12-16</a:t>
            </a:r>
            <a:endParaRPr lang="zh-CN" altLang="en-US"/>
          </a:p>
          <a:p>
            <a:pPr lvl="4"/>
            <a:r>
              <a:rPr lang="zh-CN" altLang="en-US"/>
              <a:t>最小字体不得小于</a:t>
            </a:r>
            <a:r>
              <a:rPr lang="en-US" altLang="zh-CN"/>
              <a:t>12</a:t>
            </a:r>
            <a:r>
              <a:rPr lang="zh-CN" altLang="en-US"/>
              <a:t>号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阿里巴巴普惠体 3.0 55 Regular" panose="00020600040101010101" charset="-122"/>
          <a:ea typeface="阿里巴巴普惠体 3.0 55 Regular" panose="00020600040101010101" charset="-122"/>
          <a:cs typeface="阿里巴巴普惠体 3.0 55 Regular" panose="0002060004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400" kern="1200">
          <a:solidFill>
            <a:schemeClr val="tx1"/>
          </a:solidFill>
          <a:latin typeface="阿里巴巴普惠体 3.0 55 Regular" panose="00020600040101010101" charset="-122"/>
          <a:ea typeface="阿里巴巴普惠体 3.0 55 Regular" panose="00020600040101010101" charset="-122"/>
          <a:cs typeface="阿里巴巴普惠体 3.0 55 Regular" panose="0002060004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阿里巴巴普惠体 3.0 55 Regular" panose="00020600040101010101" charset="-122"/>
          <a:ea typeface="阿里巴巴普惠体 3.0 55 Regular" panose="00020600040101010101" charset="-122"/>
          <a:cs typeface="阿里巴巴普惠体 3.0 55 Regular" panose="0002060004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3.0 55 Regular" panose="00020600040101010101" charset="-122"/>
          <a:ea typeface="阿里巴巴普惠体 3.0 55 Regular" panose="00020600040101010101" charset="-122"/>
          <a:cs typeface="阿里巴巴普惠体 3.0 55 Regular" panose="0002060004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3.0 55 Regular" panose="00020600040101010101" charset="-122"/>
          <a:ea typeface="阿里巴巴普惠体 3.0 55 Regular" panose="00020600040101010101" charset="-122"/>
          <a:cs typeface="阿里巴巴普惠体 3.0 55 Regular" panose="0002060004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3.0 55 Regular" panose="00020600040101010101" charset="-122"/>
          <a:ea typeface="阿里巴巴普惠体 3.0 55 Regular" panose="00020600040101010101" charset="-122"/>
          <a:cs typeface="阿里巴巴普惠体 3.0 55 Regular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"/>
          <p:cNvSpPr>
            <a:spLocks noGrp="1"/>
          </p:cNvSpPr>
          <p:nvPr>
            <p:ph type="title" hasCustomPrompt="1"/>
          </p:nvPr>
        </p:nvSpPr>
        <p:spPr>
          <a:xfrm>
            <a:off x="528638" y="2214563"/>
            <a:ext cx="7383462" cy="1519237"/>
          </a:xfrm>
          <a:ln/>
        </p:spPr>
        <p:txBody>
          <a:bodyPr lIns="90000" tIns="46800" rIns="90000" bIns="0" anchor="b" anchorCtr="0"/>
          <a:p>
            <a:pPr indent="0" defTabSz="914400" fontAlgn="base">
              <a:buNone/>
            </a:pPr>
            <a:endParaRPr lang="zh-CN" kern="1200" baseline="0" dirty="0">
              <a:latin typeface="阿里巴巴普惠体 3.0 65 Medium" charset="-122"/>
              <a:ea typeface="阿里巴巴普惠体 3.0 65 Medium" charset="-122"/>
              <a:cs typeface="阿里巴巴普惠体 3.0 55 Regular" panose="00020600040101010101" charset="-122"/>
              <a:sym typeface="阿里巴巴普惠体 3.0 55 Regular" panose="00020600040101010101" charset="-122"/>
            </a:endParaRPr>
          </a:p>
        </p:txBody>
      </p:sp>
      <p:sp>
        <p:nvSpPr>
          <p:cNvPr id="20482" name="文本占位符 2"/>
          <p:cNvSpPr>
            <a:spLocks noGrp="1"/>
          </p:cNvSpPr>
          <p:nvPr>
            <p:ph type="body" sz="quarter" idx="15" hasCustomPrompt="1"/>
          </p:nvPr>
        </p:nvSpPr>
        <p:spPr>
          <a:xfrm>
            <a:off x="4387850" y="3911600"/>
            <a:ext cx="2513013" cy="781050"/>
          </a:xfrm>
          <a:ln/>
        </p:spPr>
        <p:txBody>
          <a:bodyPr vert="horz" lIns="91440" tIns="45720" rIns="91440" bIns="45720" anchor="t" anchorCtr="0"/>
          <a:p>
            <a:pPr defTabSz="914400">
              <a:buClrTx/>
              <a:buSzTx/>
            </a:pPr>
            <a:endParaRPr lang="zh-CN" altLang="en-US" kern="1200" baseline="0" dirty="0">
              <a:latin typeface="阿里巴巴普惠体 3.0 55 Regular" panose="00020600040101010101" charset="-122"/>
              <a:ea typeface="阿里巴巴普惠体 3.0 55 Regular" panose="00020600040101010101" charset="-122"/>
              <a:cs typeface="阿里巴巴普惠体 3.0 55 Regular" panose="000206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1"/>
          <p:cNvSpPr>
            <a:spLocks noGrp="1"/>
          </p:cNvSpPr>
          <p:nvPr>
            <p:ph type="title" hasCustomPrompt="1"/>
          </p:nvPr>
        </p:nvSpPr>
        <p:spPr>
          <a:xfrm>
            <a:off x="558800" y="784225"/>
            <a:ext cx="3244850" cy="882650"/>
          </a:xfrm>
          <a:ln/>
        </p:spPr>
        <p:txBody>
          <a:bodyPr vert="horz" lIns="91440" tIns="45720" rIns="91440" bIns="45720" anchor="ctr" anchorCtr="0"/>
          <a:p>
            <a:pPr defTabSz="914400">
              <a:buNone/>
            </a:pPr>
            <a:endParaRPr lang="zh-CN" altLang="en-US" kern="1200" baseline="0">
              <a:latin typeface="阿里巴巴普惠体 3.0 65 Medium" charset="-122"/>
              <a:ea typeface="阿里巴巴普惠体 3.0 65 Medium" charset="-122"/>
              <a:cs typeface="阿里巴巴普惠体 3.0 55 Regular" panose="00020600040101010101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 hasCustomPrompt="1"/>
          </p:nvPr>
        </p:nvSpPr>
        <p:spPr>
          <a:xfrm>
            <a:off x="561975" y="1778000"/>
            <a:ext cx="3241675" cy="4092575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14" hasCustomPrompt="1"/>
          </p:nvPr>
        </p:nvSpPr>
        <p:spPr>
          <a:xfrm>
            <a:off x="4195763" y="782638"/>
            <a:ext cx="7348538" cy="5087938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3" descr="PPT2-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99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文本框 4"/>
          <p:cNvSpPr txBox="1"/>
          <p:nvPr/>
        </p:nvSpPr>
        <p:spPr>
          <a:xfrm>
            <a:off x="1757363" y="2921000"/>
            <a:ext cx="6040437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6000" b="1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</a:rPr>
              <a:t>THANK  YOU</a:t>
            </a:r>
            <a:r>
              <a:rPr lang="zh-CN" altLang="en-US" sz="6000" b="1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</a:rPr>
              <a:t>！</a:t>
            </a:r>
            <a:endParaRPr lang="zh-CN" altLang="en-US" sz="6000" b="1">
              <a:solidFill>
                <a:schemeClr val="bg1"/>
              </a:solidFill>
              <a:latin typeface="阿里巴巴普惠体 3.0 105 Heavy" panose="00020600040101010101" charset="-122"/>
              <a:ea typeface="阿里巴巴普惠体 3.0 105 Heavy" panose="0002060004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.xml><?xml version="1.0" encoding="utf-8"?>
<p:tagLst xmlns:p="http://schemas.openxmlformats.org/presentationml/2006/main">
  <p:tag name="COMMONDATA" val="eyJoZGlkIjoiMWUwODAzYmM3ZWVmZmQ3OGYwODAxNDhkMzZhNzAxYTEifQ=="/>
  <p:tag name="KSO_WPP_MARK_KEY" val="d84af373-7727-44b4-b3b3-aab39f56cecf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阿里巴巴普惠体 3.0 55 Regular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阿里巴巴普惠体 3.0 55 Regular"/>
        <a:ea typeface=""/>
        <a:cs typeface=""/>
        <a:font script="Jpan" typeface="ＭＳ Ｐゴシック"/>
        <a:font script="Hang" typeface="맑은 고딕"/>
        <a:font script="Hans" typeface="阿里巴巴普惠体 3.0 55 Regular"/>
        <a:font script="Hant" typeface="新細明體"/>
        <a:font script="Arab" typeface="阿里巴巴普惠体 3.0 55 Regular"/>
        <a:font script="Hebr" typeface="阿里巴巴普惠体 3.0 55 Regular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阿里巴巴普惠体 3.0 55 Regular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阿里巴巴普惠体 3.0 55 Regular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阿里巴巴普惠体 3.0 55 Regular"/>
        <a:ea typeface=""/>
        <a:cs typeface=""/>
        <a:font script="Jpan" typeface="ＭＳ Ｐゴシック"/>
        <a:font script="Hang" typeface="맑은 고딕"/>
        <a:font script="Hans" typeface="阿里巴巴普惠体 3.0 55 Regular"/>
        <a:font script="Hant" typeface="新細明體"/>
        <a:font script="Arab" typeface="阿里巴巴普惠体 3.0 55 Regular"/>
        <a:font script="Hebr" typeface="阿里巴巴普惠体 3.0 55 Regular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阿里巴巴普惠体 3.0 55 Regular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阿里巴巴普惠体 3.0 55 Regular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阿里巴巴普惠体 3.0 55 Regular"/>
        <a:ea typeface=""/>
        <a:cs typeface=""/>
        <a:font script="Jpan" typeface="ＭＳ Ｐゴシック"/>
        <a:font script="Hang" typeface="맑은 고딕"/>
        <a:font script="Hans" typeface="阿里巴巴普惠体 3.0 55 Regular"/>
        <a:font script="Hant" typeface="新細明體"/>
        <a:font script="Arab" typeface="阿里巴巴普惠体 3.0 55 Regular"/>
        <a:font script="Hebr" typeface="阿里巴巴普惠体 3.0 55 Regular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阿里巴巴普惠体 3.0 55 Regular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宽屏</PresentationFormat>
  <Paragraphs>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8" baseType="lpstr">
      <vt:lpstr>Arial</vt:lpstr>
      <vt:lpstr>宋体</vt:lpstr>
      <vt:lpstr>Wingdings</vt:lpstr>
      <vt:lpstr>阿里巴巴普惠体 3.0 55 Regular</vt:lpstr>
      <vt:lpstr>阿里巴巴普惠体 3.0 65 Medium</vt:lpstr>
      <vt:lpstr>阿里巴巴普惠体 3.0 105 Heavy</vt:lpstr>
      <vt:lpstr>阿里巴巴普惠体 2.0 105 Heavy</vt:lpstr>
      <vt:lpstr>阿里巴巴普惠体 3.0 95 ExtraBold</vt:lpstr>
      <vt:lpstr>阿里巴巴普惠体 3.0 45 Light</vt:lpstr>
      <vt:lpstr>阿里巴巴普惠体 2.0 45 Light</vt:lpstr>
      <vt:lpstr>微软雅黑</vt:lpstr>
      <vt:lpstr>阿里巴巴普惠体 2.0 55 Regular</vt:lpstr>
      <vt:lpstr>Wingdings</vt:lpstr>
      <vt:lpstr>Arial Unicode MS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Liang ZhaoHua</dc:creator>
  <cp:lastModifiedBy>钊</cp:lastModifiedBy>
  <cp:revision>5</cp:revision>
  <dcterms:created xsi:type="dcterms:W3CDTF">2022-09-28T03:04:00Z</dcterms:created>
  <dcterms:modified xsi:type="dcterms:W3CDTF">2026-07-17T12:51:18Z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>DDC6C08848074668A623A93FAF0DF896_11</vt:lpwstr>
  </property>
</Properties>
</file>