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345" r:id="rId2"/>
    <p:sldId id="358" r:id="rId3"/>
    <p:sldId id="346" r:id="rId4"/>
    <p:sldId id="357" r:id="rId5"/>
    <p:sldId id="3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62">
          <p15:clr>
            <a:srgbClr val="A4A3A4"/>
          </p15:clr>
        </p15:guide>
        <p15:guide id="2" pos="2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2A48"/>
    <a:srgbClr val="08436D"/>
    <a:srgbClr val="C0E3FF"/>
    <a:srgbClr val="3088CE"/>
    <a:srgbClr val="E11271"/>
    <a:srgbClr val="E19CBC"/>
    <a:srgbClr val="FF178E"/>
    <a:srgbClr val="3131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84687" autoAdjust="0"/>
  </p:normalViewPr>
  <p:slideViewPr>
    <p:cSldViewPr snapToGrid="0">
      <p:cViewPr varScale="1">
        <p:scale>
          <a:sx n="105" d="100"/>
          <a:sy n="105" d="100"/>
        </p:scale>
        <p:origin x="1312" y="200"/>
      </p:cViewPr>
      <p:guideLst>
        <p:guide orient="horz" pos="762"/>
        <p:guide pos="2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6A40B9-902A-4E0E-AF39-1C357549AEE0}" type="datetimeFigureOut">
              <a:rPr lang="en-US" smtClean="0"/>
              <a:t>12/13/25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156F16-9966-4EDC-933D-6170A05B6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956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bg>
      <p:bgRef idx="1001">
        <a:schemeClr val="bg1"/>
      </p:bgRef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910050" y="1522497"/>
            <a:ext cx="10381600" cy="215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800" b="1"/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910050" y="3819933"/>
            <a:ext cx="10381600" cy="9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 dirty="0"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2"/>
          </p:nvPr>
        </p:nvSpPr>
        <p:spPr>
          <a:xfrm>
            <a:off x="910050" y="4857685"/>
            <a:ext cx="10381600" cy="9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29098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 preserve="1">
  <p:cSld name="Section header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 dirty="0"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402393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preserve="1" userDrawn="1">
  <p:cSld name="Title and 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50B379-F419-41FB-9123-96081B07458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5599" y="1301334"/>
            <a:ext cx="11360797" cy="4842290"/>
          </a:xfrm>
        </p:spPr>
        <p:txBody>
          <a:bodyPr/>
          <a:lstStyle>
            <a:lvl1pPr>
              <a:spcBef>
                <a:spcPts val="0"/>
              </a:spcBef>
              <a:spcAft>
                <a:spcPts val="1200"/>
              </a:spcAft>
              <a:defRPr sz="2400">
                <a:solidFill>
                  <a:schemeClr val="tx1"/>
                </a:solidFill>
              </a:defRPr>
            </a:lvl1pPr>
            <a:lvl2pPr>
              <a:spcBef>
                <a:spcPts val="0"/>
              </a:spcBef>
              <a:spcAft>
                <a:spcPts val="1200"/>
              </a:spcAft>
              <a:defRPr sz="2200">
                <a:solidFill>
                  <a:schemeClr val="tx1"/>
                </a:solidFill>
              </a:defRPr>
            </a:lvl2pPr>
            <a:lvl3pPr>
              <a:spcBef>
                <a:spcPts val="0"/>
              </a:spcBef>
              <a:spcAft>
                <a:spcPts val="1200"/>
              </a:spcAft>
              <a:defRPr sz="2000">
                <a:solidFill>
                  <a:schemeClr val="tx1"/>
                </a:solidFill>
              </a:defRPr>
            </a:lvl3pPr>
            <a:lvl4pPr>
              <a:spcBef>
                <a:spcPts val="0"/>
              </a:spcBef>
              <a:spcAft>
                <a:spcPts val="1200"/>
              </a:spcAft>
              <a:defRPr sz="1800">
                <a:solidFill>
                  <a:schemeClr val="tx1"/>
                </a:solidFill>
              </a:defRPr>
            </a:lvl4pPr>
            <a:lvl5pPr>
              <a:spcBef>
                <a:spcPts val="0"/>
              </a:spcBef>
              <a:spcAft>
                <a:spcPts val="1200"/>
              </a:spcAft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0"/>
            <a:endParaRPr lang="en-US" dirty="0"/>
          </a:p>
        </p:txBody>
      </p:sp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415599" y="361467"/>
            <a:ext cx="11360799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 sz="3600" b="1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53790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preserve="1" userDrawn="1">
  <p:cSld name="Title and cod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5059957-9534-4FB9-8820-2343C3BF0E8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5517" y="6444489"/>
            <a:ext cx="2072640" cy="323921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50B379-F419-41FB-9123-96081B0745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5599" y="1301334"/>
            <a:ext cx="11360797" cy="4842290"/>
          </a:xfrm>
          <a:solidFill>
            <a:schemeClr val="tx1"/>
          </a:solidFill>
        </p:spPr>
        <p:txBody>
          <a:bodyPr/>
          <a:lstStyle>
            <a:lvl1pPr marL="88900" indent="0">
              <a:spcBef>
                <a:spcPts val="0"/>
              </a:spcBef>
              <a:spcAft>
                <a:spcPts val="1200"/>
              </a:spcAft>
              <a:buNone/>
              <a:defRPr sz="2000">
                <a:solidFill>
                  <a:schemeClr val="bg1"/>
                </a:solidFill>
                <a:latin typeface="Consolas" panose="020B0609020204030204" pitchFamily="49" charset="0"/>
              </a:defRPr>
            </a:lvl1pPr>
            <a:lvl2pPr marL="571500" indent="0">
              <a:spcBef>
                <a:spcPts val="0"/>
              </a:spcBef>
              <a:spcAft>
                <a:spcPts val="1200"/>
              </a:spcAft>
              <a:buNone/>
              <a:defRPr>
                <a:solidFill>
                  <a:schemeClr val="bg1"/>
                </a:solidFill>
                <a:latin typeface="Consolas" panose="020B0609020204030204" pitchFamily="49" charset="0"/>
              </a:defRPr>
            </a:lvl2pPr>
            <a:lvl3pPr marL="1041400" indent="0">
              <a:spcBef>
                <a:spcPts val="0"/>
              </a:spcBef>
              <a:spcAft>
                <a:spcPts val="1200"/>
              </a:spcAft>
              <a:buNone/>
              <a:defRPr>
                <a:solidFill>
                  <a:schemeClr val="bg1"/>
                </a:solidFill>
                <a:latin typeface="Consolas" panose="020B0609020204030204" pitchFamily="49" charset="0"/>
              </a:defRPr>
            </a:lvl3pPr>
            <a:lvl4pPr marL="1511300" indent="0">
              <a:spcBef>
                <a:spcPts val="0"/>
              </a:spcBef>
              <a:spcAft>
                <a:spcPts val="1200"/>
              </a:spcAft>
              <a:buNone/>
              <a:defRPr>
                <a:solidFill>
                  <a:schemeClr val="bg1"/>
                </a:solidFill>
                <a:latin typeface="Consolas" panose="020B0609020204030204" pitchFamily="49" charset="0"/>
              </a:defRPr>
            </a:lvl4pPr>
            <a:lvl5pPr marL="1968500" indent="0">
              <a:spcBef>
                <a:spcPts val="0"/>
              </a:spcBef>
              <a:spcAft>
                <a:spcPts val="1200"/>
              </a:spcAft>
              <a:buNone/>
              <a:defRPr>
                <a:solidFill>
                  <a:schemeClr val="bg1"/>
                </a:solidFill>
                <a:latin typeface="Consolas" panose="020B0609020204030204" pitchFamily="49" charset="0"/>
              </a:defRPr>
            </a:lvl5pPr>
          </a:lstStyle>
          <a:p>
            <a:pPr lvl="0"/>
            <a:r>
              <a:rPr lang="en-US" dirty="0"/>
              <a:t>$ Edit Master text styles</a:t>
            </a:r>
          </a:p>
          <a:p>
            <a:pPr lvl="0"/>
            <a:endParaRPr lang="en-US" dirty="0"/>
          </a:p>
        </p:txBody>
      </p:sp>
      <p:sp>
        <p:nvSpPr>
          <p:cNvPr id="20" name="Google Shape;20;p4"/>
          <p:cNvSpPr/>
          <p:nvPr/>
        </p:nvSpPr>
        <p:spPr>
          <a:xfrm>
            <a:off x="33" y="0"/>
            <a:ext cx="12192000" cy="185200"/>
          </a:xfrm>
          <a:prstGeom prst="rect">
            <a:avLst/>
          </a:prstGeom>
          <a:solidFill>
            <a:srgbClr val="00436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415599" y="361467"/>
            <a:ext cx="11360799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 sz="3600" b="1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24" name="Google Shape;24;p4"/>
          <p:cNvSpPr txBox="1">
            <a:spLocks noGrp="1"/>
          </p:cNvSpPr>
          <p:nvPr>
            <p:ph type="sldNum" idx="12"/>
          </p:nvPr>
        </p:nvSpPr>
        <p:spPr>
          <a:xfrm>
            <a:off x="11301378" y="6448248"/>
            <a:ext cx="716532" cy="26708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7" name="Google Shape;20;p4">
            <a:extLst>
              <a:ext uri="{FF2B5EF4-FFF2-40B4-BE49-F238E27FC236}">
                <a16:creationId xmlns:a16="http://schemas.microsoft.com/office/drawing/2014/main" id="{537643E4-B983-42CC-9421-9C4C107A5DA4}"/>
              </a:ext>
            </a:extLst>
          </p:cNvPr>
          <p:cNvSpPr/>
          <p:nvPr userDrawn="1"/>
        </p:nvSpPr>
        <p:spPr>
          <a:xfrm>
            <a:off x="-3" y="6308067"/>
            <a:ext cx="12192000" cy="60959"/>
          </a:xfrm>
          <a:prstGeom prst="rect">
            <a:avLst/>
          </a:prstGeom>
          <a:solidFill>
            <a:srgbClr val="00436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022028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367233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310500"/>
            <a:ext cx="11360800" cy="49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683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Char char="●"/>
              <a:defRPr sz="2200">
                <a:solidFill>
                  <a:schemeClr val="dk2"/>
                </a:solidFill>
              </a:defRPr>
            </a:lvl1pPr>
            <a:lvl2pPr marL="914400" lvl="1" indent="-3429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  <a:defRPr sz="1800">
                <a:solidFill>
                  <a:schemeClr val="dk2"/>
                </a:solidFill>
              </a:defRPr>
            </a:lvl2pPr>
            <a:lvl3pPr marL="1371600" lvl="2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 sz="1600"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76943116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853570" y="822438"/>
            <a:ext cx="7234527" cy="4851352"/>
          </a:xfrm>
          <a:prstGeom prst="roundRect">
            <a:avLst>
              <a:gd name="adj" fmla="val 4437"/>
            </a:avLst>
          </a:prstGeom>
          <a:solidFill>
            <a:srgbClr val="EDEDED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843162" y="823781"/>
            <a:ext cx="723452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rgbClr val="052B48"/>
                </a:solidFill>
                <a:latin typeface="Calibri"/>
                <a:cs typeface="Calibri"/>
              </a:rPr>
              <a:t>Converting NWB HDF5 files to/from </a:t>
            </a:r>
            <a:r>
              <a:rPr lang="en-US" sz="5400" b="1" dirty="0" err="1">
                <a:solidFill>
                  <a:srgbClr val="052B48"/>
                </a:solidFill>
                <a:latin typeface="Calibri"/>
                <a:cs typeface="Calibri"/>
              </a:rPr>
              <a:t>Zarr</a:t>
            </a:r>
            <a:endParaRPr lang="en-US" sz="5400" b="1" dirty="0">
              <a:solidFill>
                <a:srgbClr val="052B48"/>
              </a:solidFill>
              <a:latin typeface="Calibri"/>
              <a:cs typeface="Calibri"/>
            </a:endParaRPr>
          </a:p>
        </p:txBody>
      </p:sp>
      <p:pic>
        <p:nvPicPr>
          <p:cNvPr id="1026" name="Picture 2" descr="Logo">
            <a:extLst>
              <a:ext uri="{FF2B5EF4-FFF2-40B4-BE49-F238E27FC236}">
                <a16:creationId xmlns:a16="http://schemas.microsoft.com/office/drawing/2014/main" id="{756978BE-4841-274F-8BDE-61B6B1DD8C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9553" y="2722214"/>
            <a:ext cx="3883602" cy="2733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9957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853570" y="822438"/>
            <a:ext cx="7234527" cy="4851352"/>
          </a:xfrm>
          <a:prstGeom prst="roundRect">
            <a:avLst>
              <a:gd name="adj" fmla="val 4437"/>
            </a:avLst>
          </a:prstGeom>
          <a:solidFill>
            <a:srgbClr val="EDEDED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843162" y="823781"/>
            <a:ext cx="723452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rgbClr val="052B48"/>
                </a:solidFill>
                <a:latin typeface="Calibri"/>
                <a:cs typeface="Calibri"/>
              </a:rPr>
              <a:t>Creating NWB files in </a:t>
            </a:r>
            <a:r>
              <a:rPr lang="en-US" sz="5400" b="1" dirty="0" err="1">
                <a:solidFill>
                  <a:srgbClr val="052B48"/>
                </a:solidFill>
                <a:latin typeface="Calibri"/>
                <a:cs typeface="Calibri"/>
              </a:rPr>
              <a:t>Zarr</a:t>
            </a:r>
            <a:endParaRPr lang="en-US" sz="5400" b="1" dirty="0">
              <a:solidFill>
                <a:srgbClr val="052B48"/>
              </a:solidFill>
              <a:latin typeface="Calibri"/>
              <a:cs typeface="Calibri"/>
            </a:endParaRPr>
          </a:p>
        </p:txBody>
      </p:sp>
      <p:pic>
        <p:nvPicPr>
          <p:cNvPr id="1026" name="Picture 2" descr="Logo">
            <a:extLst>
              <a:ext uri="{FF2B5EF4-FFF2-40B4-BE49-F238E27FC236}">
                <a16:creationId xmlns:a16="http://schemas.microsoft.com/office/drawing/2014/main" id="{756978BE-4841-274F-8BDE-61B6B1DD8C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948" y="2654121"/>
            <a:ext cx="2738810" cy="1927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6">
            <a:extLst>
              <a:ext uri="{FF2B5EF4-FFF2-40B4-BE49-F238E27FC236}">
                <a16:creationId xmlns:a16="http://schemas.microsoft.com/office/drawing/2014/main" id="{2A64B990-6B52-1697-81BE-4E08A9916F5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0" t="6894" r="6652" b="8824"/>
          <a:stretch/>
        </p:blipFill>
        <p:spPr bwMode="auto">
          <a:xfrm>
            <a:off x="5051047" y="2947952"/>
            <a:ext cx="2751638" cy="2663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AB754F18-C3D1-6D8D-C4B3-57C0F47DA540}"/>
              </a:ext>
            </a:extLst>
          </p:cNvPr>
          <p:cNvCxnSpPr>
            <a:stCxn id="1026" idx="3"/>
            <a:endCxn id="2" idx="1"/>
          </p:cNvCxnSpPr>
          <p:nvPr/>
        </p:nvCxnSpPr>
        <p:spPr>
          <a:xfrm>
            <a:off x="3789758" y="3617925"/>
            <a:ext cx="1261289" cy="661969"/>
          </a:xfrm>
          <a:prstGeom prst="straightConnector1">
            <a:avLst/>
          </a:prstGeom>
          <a:ln w="76200">
            <a:solidFill>
              <a:srgbClr val="052A4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9954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853570" y="822438"/>
            <a:ext cx="7234527" cy="4851352"/>
          </a:xfrm>
          <a:prstGeom prst="roundRect">
            <a:avLst>
              <a:gd name="adj" fmla="val 4437"/>
            </a:avLst>
          </a:prstGeom>
          <a:solidFill>
            <a:srgbClr val="EDEDED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843162" y="823781"/>
            <a:ext cx="72345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 err="1">
                <a:solidFill>
                  <a:srgbClr val="052B48"/>
                </a:solidFill>
                <a:latin typeface="Calibri"/>
                <a:cs typeface="Calibri"/>
              </a:rPr>
              <a:t>ZarrIO</a:t>
            </a:r>
            <a:r>
              <a:rPr lang="en-US" sz="5400" b="1" dirty="0">
                <a:solidFill>
                  <a:srgbClr val="052B48"/>
                </a:solidFill>
                <a:latin typeface="Calibri"/>
                <a:cs typeface="Calibri"/>
              </a:rPr>
              <a:t> Overview</a:t>
            </a:r>
          </a:p>
        </p:txBody>
      </p:sp>
      <p:pic>
        <p:nvPicPr>
          <p:cNvPr id="2052" name="Picture 4" descr="Logo">
            <a:extLst>
              <a:ext uri="{FF2B5EF4-FFF2-40B4-BE49-F238E27FC236}">
                <a16:creationId xmlns:a16="http://schemas.microsoft.com/office/drawing/2014/main" id="{DDA3FED3-0082-7743-84D0-DF5675ECA3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528"/>
          <a:stretch/>
        </p:blipFill>
        <p:spPr bwMode="auto">
          <a:xfrm>
            <a:off x="964115" y="2631991"/>
            <a:ext cx="2878836" cy="2098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DED3A002-78A1-B34C-95B1-44DAF7E759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0" t="6894" r="6652" b="8824"/>
          <a:stretch/>
        </p:blipFill>
        <p:spPr bwMode="auto">
          <a:xfrm>
            <a:off x="5313693" y="2353348"/>
            <a:ext cx="2751638" cy="2663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Curved Right Arrow 28">
            <a:extLst>
              <a:ext uri="{FF2B5EF4-FFF2-40B4-BE49-F238E27FC236}">
                <a16:creationId xmlns:a16="http://schemas.microsoft.com/office/drawing/2014/main" id="{B6683255-B4FC-0440-9234-55449D37D27B}"/>
              </a:ext>
            </a:extLst>
          </p:cNvPr>
          <p:cNvSpPr/>
          <p:nvPr/>
        </p:nvSpPr>
        <p:spPr>
          <a:xfrm rot="5400000" flipV="1">
            <a:off x="4001128" y="302762"/>
            <a:ext cx="746901" cy="3854734"/>
          </a:xfrm>
          <a:prstGeom prst="curvedRightArrow">
            <a:avLst/>
          </a:prstGeom>
          <a:solidFill>
            <a:srgbClr val="08436D"/>
          </a:solidFill>
          <a:ln>
            <a:solidFill>
              <a:srgbClr val="052A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Curved Right Arrow 29">
            <a:extLst>
              <a:ext uri="{FF2B5EF4-FFF2-40B4-BE49-F238E27FC236}">
                <a16:creationId xmlns:a16="http://schemas.microsoft.com/office/drawing/2014/main" id="{7309F773-9463-1040-AC90-293ABD5BE9E4}"/>
              </a:ext>
            </a:extLst>
          </p:cNvPr>
          <p:cNvSpPr/>
          <p:nvPr/>
        </p:nvSpPr>
        <p:spPr>
          <a:xfrm rot="5400000" flipH="1">
            <a:off x="3898154" y="3336237"/>
            <a:ext cx="746901" cy="3648788"/>
          </a:xfrm>
          <a:prstGeom prst="curvedRightArrow">
            <a:avLst/>
          </a:prstGeom>
          <a:solidFill>
            <a:srgbClr val="08436D"/>
          </a:solidFill>
          <a:ln>
            <a:solidFill>
              <a:srgbClr val="052A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5734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ounded Rectangle 26"/>
          <p:cNvSpPr/>
          <p:nvPr/>
        </p:nvSpPr>
        <p:spPr>
          <a:xfrm>
            <a:off x="853570" y="853671"/>
            <a:ext cx="7234527" cy="4851352"/>
          </a:xfrm>
          <a:prstGeom prst="roundRect">
            <a:avLst>
              <a:gd name="adj" fmla="val 4437"/>
            </a:avLst>
          </a:prstGeom>
          <a:solidFill>
            <a:srgbClr val="EDEDED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863980" y="855015"/>
            <a:ext cx="72137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 err="1">
                <a:solidFill>
                  <a:srgbClr val="052B48"/>
                </a:solidFill>
                <a:latin typeface="Calibri"/>
                <a:cs typeface="Calibri"/>
              </a:rPr>
              <a:t>Zarr</a:t>
            </a:r>
            <a:r>
              <a:rPr lang="en-US" sz="5400" b="1" dirty="0">
                <a:solidFill>
                  <a:srgbClr val="052B48"/>
                </a:solidFill>
                <a:latin typeface="Calibri"/>
                <a:cs typeface="Calibri"/>
              </a:rPr>
              <a:t> Dataset I/O</a:t>
            </a:r>
          </a:p>
        </p:txBody>
      </p:sp>
      <p:sp>
        <p:nvSpPr>
          <p:cNvPr id="20" name="Cube 19"/>
          <p:cNvSpPr/>
          <p:nvPr/>
        </p:nvSpPr>
        <p:spPr>
          <a:xfrm>
            <a:off x="2828954" y="3371304"/>
            <a:ext cx="1901188" cy="1633887"/>
          </a:xfrm>
          <a:prstGeom prst="cube">
            <a:avLst/>
          </a:prstGeom>
          <a:solidFill>
            <a:srgbClr val="052A48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Cube 20"/>
          <p:cNvSpPr/>
          <p:nvPr/>
        </p:nvSpPr>
        <p:spPr>
          <a:xfrm>
            <a:off x="4414903" y="3371304"/>
            <a:ext cx="1901188" cy="1633887"/>
          </a:xfrm>
          <a:prstGeom prst="cube">
            <a:avLst/>
          </a:prstGeom>
          <a:solidFill>
            <a:srgbClr val="E11271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Cube 21"/>
          <p:cNvSpPr/>
          <p:nvPr/>
        </p:nvSpPr>
        <p:spPr>
          <a:xfrm>
            <a:off x="2828954" y="2080151"/>
            <a:ext cx="1901188" cy="1633887"/>
          </a:xfrm>
          <a:prstGeom prst="cube">
            <a:avLst/>
          </a:prstGeom>
          <a:solidFill>
            <a:srgbClr val="E11271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Cube 22"/>
          <p:cNvSpPr/>
          <p:nvPr/>
        </p:nvSpPr>
        <p:spPr>
          <a:xfrm>
            <a:off x="4414903" y="2080151"/>
            <a:ext cx="1901188" cy="1633887"/>
          </a:xfrm>
          <a:prstGeom prst="cube">
            <a:avLst/>
          </a:prstGeom>
          <a:solidFill>
            <a:srgbClr val="E19CBC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Cube 23"/>
          <p:cNvSpPr/>
          <p:nvPr/>
        </p:nvSpPr>
        <p:spPr>
          <a:xfrm>
            <a:off x="2398343" y="3845513"/>
            <a:ext cx="1901188" cy="1633887"/>
          </a:xfrm>
          <a:prstGeom prst="cube">
            <a:avLst/>
          </a:prstGeom>
          <a:solidFill>
            <a:srgbClr val="08436D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Cube 24"/>
          <p:cNvSpPr/>
          <p:nvPr/>
        </p:nvSpPr>
        <p:spPr>
          <a:xfrm>
            <a:off x="3984291" y="3845513"/>
            <a:ext cx="1901188" cy="1633887"/>
          </a:xfrm>
          <a:prstGeom prst="cube">
            <a:avLst/>
          </a:prstGeom>
          <a:solidFill>
            <a:srgbClr val="052A48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Cube 27"/>
          <p:cNvSpPr/>
          <p:nvPr/>
        </p:nvSpPr>
        <p:spPr>
          <a:xfrm>
            <a:off x="2398343" y="2554360"/>
            <a:ext cx="1901188" cy="1633887"/>
          </a:xfrm>
          <a:prstGeom prst="cube">
            <a:avLst/>
          </a:prstGeom>
          <a:solidFill>
            <a:srgbClr val="3088CE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Cube 28"/>
          <p:cNvSpPr/>
          <p:nvPr/>
        </p:nvSpPr>
        <p:spPr>
          <a:xfrm>
            <a:off x="3984291" y="2554360"/>
            <a:ext cx="1901188" cy="1633887"/>
          </a:xfrm>
          <a:prstGeom prst="cube">
            <a:avLst/>
          </a:prstGeom>
          <a:solidFill>
            <a:srgbClr val="C0E3FF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29065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ounded Rectangle 26"/>
          <p:cNvSpPr/>
          <p:nvPr/>
        </p:nvSpPr>
        <p:spPr>
          <a:xfrm>
            <a:off x="853570" y="853671"/>
            <a:ext cx="7234527" cy="4851352"/>
          </a:xfrm>
          <a:prstGeom prst="roundRect">
            <a:avLst>
              <a:gd name="adj" fmla="val 4437"/>
            </a:avLst>
          </a:prstGeom>
          <a:solidFill>
            <a:srgbClr val="EDEDED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863980" y="855015"/>
            <a:ext cx="72137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rgbClr val="052B48"/>
                </a:solidFill>
                <a:latin typeface="Calibri"/>
                <a:cs typeface="Calibri"/>
              </a:rPr>
              <a:t>Streaming NWB </a:t>
            </a:r>
            <a:r>
              <a:rPr lang="en-US" sz="5400" b="1" dirty="0" err="1">
                <a:solidFill>
                  <a:srgbClr val="052B48"/>
                </a:solidFill>
                <a:latin typeface="Calibri"/>
                <a:cs typeface="Calibri"/>
              </a:rPr>
              <a:t>Zarr</a:t>
            </a:r>
            <a:r>
              <a:rPr lang="en-US" sz="5400" b="1" dirty="0">
                <a:solidFill>
                  <a:srgbClr val="052B48"/>
                </a:solidFill>
                <a:latin typeface="Calibri"/>
                <a:cs typeface="Calibri"/>
              </a:rPr>
              <a:t> files from S3</a:t>
            </a:r>
          </a:p>
        </p:txBody>
      </p:sp>
      <p:pic>
        <p:nvPicPr>
          <p:cNvPr id="1026" name="Picture 2" descr="Amazon S3 logo">
            <a:extLst>
              <a:ext uri="{FF2B5EF4-FFF2-40B4-BE49-F238E27FC236}">
                <a16:creationId xmlns:a16="http://schemas.microsoft.com/office/drawing/2014/main" id="{BC8E6F0B-8AD9-6E83-0516-B863DCC959B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72" t="8120" r="15738" b="7880"/>
          <a:stretch/>
        </p:blipFill>
        <p:spPr bwMode="auto">
          <a:xfrm>
            <a:off x="1170432" y="4248660"/>
            <a:ext cx="3180370" cy="1341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6">
            <a:extLst>
              <a:ext uri="{FF2B5EF4-FFF2-40B4-BE49-F238E27FC236}">
                <a16:creationId xmlns:a16="http://schemas.microsoft.com/office/drawing/2014/main" id="{38341199-1C74-48CE-3B96-7B8294E50E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0" t="6894" r="6652" b="8824"/>
          <a:stretch/>
        </p:blipFill>
        <p:spPr bwMode="auto">
          <a:xfrm>
            <a:off x="1948953" y="2643221"/>
            <a:ext cx="1623328" cy="1571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2F50362A-3451-EBCD-2473-5C98EDA4DB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12860" y="2950163"/>
            <a:ext cx="2228340" cy="2228340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7C86A95C-09A4-642A-4A22-9DEF2BE43ECB}"/>
              </a:ext>
            </a:extLst>
          </p:cNvPr>
          <p:cNvCxnSpPr>
            <a:cxnSpLocks/>
          </p:cNvCxnSpPr>
          <p:nvPr/>
        </p:nvCxnSpPr>
        <p:spPr>
          <a:xfrm>
            <a:off x="4023360" y="4084822"/>
            <a:ext cx="1463040" cy="0"/>
          </a:xfrm>
          <a:prstGeom prst="straightConnector1">
            <a:avLst/>
          </a:prstGeom>
          <a:ln w="76200">
            <a:solidFill>
              <a:srgbClr val="052A4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0799943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8546</TotalTime>
  <Words>26</Words>
  <Application>Microsoft Macintosh PowerPoint</Application>
  <PresentationFormat>Widescreen</PresentationFormat>
  <Paragraphs>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Consolas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Ryan</dc:creator>
  <cp:lastModifiedBy>Ryan Ly</cp:lastModifiedBy>
  <cp:revision>154</cp:revision>
  <dcterms:created xsi:type="dcterms:W3CDTF">2019-10-10T20:06:10Z</dcterms:created>
  <dcterms:modified xsi:type="dcterms:W3CDTF">2025-12-13T09:00:37Z</dcterms:modified>
</cp:coreProperties>
</file>