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0"/>
  </p:notesMasterIdLst>
  <p:sldIdLst>
    <p:sldId id="256" r:id="rId5"/>
    <p:sldId id="444" r:id="rId6"/>
    <p:sldId id="449" r:id="rId7"/>
    <p:sldId id="366" r:id="rId8"/>
    <p:sldId id="27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C67387-0086-4D56-9C2C-28F09707178F}" v="5" dt="2026-04-01T21:10:21.7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607" autoAdjust="0"/>
  </p:normalViewPr>
  <p:slideViewPr>
    <p:cSldViewPr snapToGrid="0">
      <p:cViewPr varScale="1">
        <p:scale>
          <a:sx n="93" d="100"/>
          <a:sy n="93" d="100"/>
        </p:scale>
        <p:origin x="132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epro Banerjee" userId="b1dc997f-4cef-4f84-9288-7cffcb6793d6" providerId="ADAL" clId="{5D2F2C3E-0BD3-4DA7-8A80-82AF10FCAE15}"/>
    <pc:docChg chg="undo custSel addSld delSld modSld modMainMaster delSection modSection">
      <pc:chgData name="Deepro Banerjee" userId="b1dc997f-4cef-4f84-9288-7cffcb6793d6" providerId="ADAL" clId="{5D2F2C3E-0BD3-4DA7-8A80-82AF10FCAE15}" dt="2026-04-01T21:11:53.868" v="14509" actId="1076"/>
      <pc:docMkLst>
        <pc:docMk/>
      </pc:docMkLst>
      <pc:sldChg chg="modSp mod">
        <pc:chgData name="Deepro Banerjee" userId="b1dc997f-4cef-4f84-9288-7cffcb6793d6" providerId="ADAL" clId="{5D2F2C3E-0BD3-4DA7-8A80-82AF10FCAE15}" dt="2026-04-01T20:52:29.310" v="14292" actId="20577"/>
        <pc:sldMkLst>
          <pc:docMk/>
          <pc:sldMk cId="2663136617" sldId="256"/>
        </pc:sldMkLst>
        <pc:spChg chg="mod">
          <ac:chgData name="Deepro Banerjee" userId="b1dc997f-4cef-4f84-9288-7cffcb6793d6" providerId="ADAL" clId="{5D2F2C3E-0BD3-4DA7-8A80-82AF10FCAE15}" dt="2026-04-01T20:52:29.310" v="14292" actId="20577"/>
          <ac:spMkLst>
            <pc:docMk/>
            <pc:sldMk cId="2663136617" sldId="256"/>
            <ac:spMk id="2" creationId="{73D43958-34F6-4081-AB62-11D3B8783956}"/>
          </ac:spMkLst>
        </pc:spChg>
        <pc:spChg chg="mod">
          <ac:chgData name="Deepro Banerjee" userId="b1dc997f-4cef-4f84-9288-7cffcb6793d6" providerId="ADAL" clId="{5D2F2C3E-0BD3-4DA7-8A80-82AF10FCAE15}" dt="2026-03-06T20:40:41.252" v="13064" actId="20577"/>
          <ac:spMkLst>
            <pc:docMk/>
            <pc:sldMk cId="2663136617" sldId="256"/>
            <ac:spMk id="3" creationId="{1011E175-55A6-19B6-52ED-816D4C1650E1}"/>
          </ac:spMkLst>
        </pc:spChg>
      </pc:sldChg>
      <pc:sldChg chg="addSp delSp modSp new mod modClrScheme chgLayout modNotesTx">
        <pc:chgData name="Deepro Banerjee" userId="b1dc997f-4cef-4f84-9288-7cffcb6793d6" providerId="ADAL" clId="{5D2F2C3E-0BD3-4DA7-8A80-82AF10FCAE15}" dt="2026-04-01T21:11:53.868" v="14509" actId="1076"/>
        <pc:sldMkLst>
          <pc:docMk/>
          <pc:sldMk cId="3166066812" sldId="444"/>
        </pc:sldMkLst>
        <pc:spChg chg="add del mod">
          <ac:chgData name="Deepro Banerjee" userId="b1dc997f-4cef-4f84-9288-7cffcb6793d6" providerId="ADAL" clId="{5D2F2C3E-0BD3-4DA7-8A80-82AF10FCAE15}" dt="2026-04-01T20:51:54.091" v="14225" actId="478"/>
          <ac:spMkLst>
            <pc:docMk/>
            <pc:sldMk cId="3166066812" sldId="444"/>
            <ac:spMk id="3" creationId="{96D3C328-BB61-9B65-9577-0F17CDE5F05F}"/>
          </ac:spMkLst>
        </pc:spChg>
        <pc:spChg chg="add mod ord">
          <ac:chgData name="Deepro Banerjee" userId="b1dc997f-4cef-4f84-9288-7cffcb6793d6" providerId="ADAL" clId="{5D2F2C3E-0BD3-4DA7-8A80-82AF10FCAE15}" dt="2026-04-01T20:54:46.033" v="14316" actId="20577"/>
          <ac:spMkLst>
            <pc:docMk/>
            <pc:sldMk cId="3166066812" sldId="444"/>
            <ac:spMk id="4" creationId="{CD656959-22C3-66CC-BC90-F9ACB7D429B6}"/>
          </ac:spMkLst>
        </pc:spChg>
        <pc:spChg chg="add del mod">
          <ac:chgData name="Deepro Banerjee" userId="b1dc997f-4cef-4f84-9288-7cffcb6793d6" providerId="ADAL" clId="{5D2F2C3E-0BD3-4DA7-8A80-82AF10FCAE15}" dt="2026-04-01T20:51:54.091" v="14225" actId="478"/>
          <ac:spMkLst>
            <pc:docMk/>
            <pc:sldMk cId="3166066812" sldId="444"/>
            <ac:spMk id="6" creationId="{0437163E-B347-E4FA-C7D0-6740B3CD6E15}"/>
          </ac:spMkLst>
        </pc:spChg>
        <pc:spChg chg="add del mod">
          <ac:chgData name="Deepro Banerjee" userId="b1dc997f-4cef-4f84-9288-7cffcb6793d6" providerId="ADAL" clId="{5D2F2C3E-0BD3-4DA7-8A80-82AF10FCAE15}" dt="2026-04-01T20:51:54.091" v="14225" actId="478"/>
          <ac:spMkLst>
            <pc:docMk/>
            <pc:sldMk cId="3166066812" sldId="444"/>
            <ac:spMk id="7" creationId="{08414250-8977-E832-20D7-16B30EC0F2AB}"/>
          </ac:spMkLst>
        </pc:spChg>
        <pc:spChg chg="add del mod">
          <ac:chgData name="Deepro Banerjee" userId="b1dc997f-4cef-4f84-9288-7cffcb6793d6" providerId="ADAL" clId="{5D2F2C3E-0BD3-4DA7-8A80-82AF10FCAE15}" dt="2026-04-01T20:51:56.777" v="14226" actId="478"/>
          <ac:spMkLst>
            <pc:docMk/>
            <pc:sldMk cId="3166066812" sldId="444"/>
            <ac:spMk id="9" creationId="{29652265-41CE-67E6-C131-1EE52428D8D8}"/>
          </ac:spMkLst>
        </pc:spChg>
        <pc:spChg chg="add del mod">
          <ac:chgData name="Deepro Banerjee" userId="b1dc997f-4cef-4f84-9288-7cffcb6793d6" providerId="ADAL" clId="{5D2F2C3E-0BD3-4DA7-8A80-82AF10FCAE15}" dt="2026-04-01T20:51:56.777" v="14226" actId="478"/>
          <ac:spMkLst>
            <pc:docMk/>
            <pc:sldMk cId="3166066812" sldId="444"/>
            <ac:spMk id="10" creationId="{27A265B0-4745-E5E9-A1AB-2303E1258010}"/>
          </ac:spMkLst>
        </pc:spChg>
        <pc:spChg chg="add mod">
          <ac:chgData name="Deepro Banerjee" userId="b1dc997f-4cef-4f84-9288-7cffcb6793d6" providerId="ADAL" clId="{5D2F2C3E-0BD3-4DA7-8A80-82AF10FCAE15}" dt="2026-04-01T21:09:04.004" v="14371" actId="1076"/>
          <ac:spMkLst>
            <pc:docMk/>
            <pc:sldMk cId="3166066812" sldId="444"/>
            <ac:spMk id="15" creationId="{DB7CD02F-074A-402D-E854-1F4BBF675336}"/>
          </ac:spMkLst>
        </pc:spChg>
        <pc:spChg chg="add mod">
          <ac:chgData name="Deepro Banerjee" userId="b1dc997f-4cef-4f84-9288-7cffcb6793d6" providerId="ADAL" clId="{5D2F2C3E-0BD3-4DA7-8A80-82AF10FCAE15}" dt="2026-04-01T21:11:27.649" v="14506" actId="14100"/>
          <ac:spMkLst>
            <pc:docMk/>
            <pc:sldMk cId="3166066812" sldId="444"/>
            <ac:spMk id="16" creationId="{03652883-E3EB-E5B1-BB09-83C8CE33B872}"/>
          </ac:spMkLst>
        </pc:spChg>
        <pc:spChg chg="add mod">
          <ac:chgData name="Deepro Banerjee" userId="b1dc997f-4cef-4f84-9288-7cffcb6793d6" providerId="ADAL" clId="{5D2F2C3E-0BD3-4DA7-8A80-82AF10FCAE15}" dt="2026-04-01T21:11:36.316" v="14508" actId="1076"/>
          <ac:spMkLst>
            <pc:docMk/>
            <pc:sldMk cId="3166066812" sldId="444"/>
            <ac:spMk id="17" creationId="{43612162-7CE0-9902-7F92-3BA6DF6053AA}"/>
          </ac:spMkLst>
        </pc:spChg>
        <pc:graphicFrameChg chg="add del mod modGraphic">
          <ac:chgData name="Deepro Banerjee" userId="b1dc997f-4cef-4f84-9288-7cffcb6793d6" providerId="ADAL" clId="{5D2F2C3E-0BD3-4DA7-8A80-82AF10FCAE15}" dt="2026-04-01T20:51:54.091" v="14225" actId="478"/>
          <ac:graphicFrameMkLst>
            <pc:docMk/>
            <pc:sldMk cId="3166066812" sldId="444"/>
            <ac:graphicFrameMk id="5" creationId="{3550D14F-AB0D-E31A-3C6D-B743265CB14A}"/>
          </ac:graphicFrameMkLst>
        </pc:graphicFrameChg>
        <pc:graphicFrameChg chg="add del mod modGraphic">
          <ac:chgData name="Deepro Banerjee" userId="b1dc997f-4cef-4f84-9288-7cffcb6793d6" providerId="ADAL" clId="{5D2F2C3E-0BD3-4DA7-8A80-82AF10FCAE15}" dt="2026-04-01T20:51:56.777" v="14226" actId="478"/>
          <ac:graphicFrameMkLst>
            <pc:docMk/>
            <pc:sldMk cId="3166066812" sldId="444"/>
            <ac:graphicFrameMk id="8" creationId="{43029804-49D5-E91E-36E9-24BEF8E224DF}"/>
          </ac:graphicFrameMkLst>
        </pc:graphicFrameChg>
        <pc:picChg chg="add mod">
          <ac:chgData name="Deepro Banerjee" userId="b1dc997f-4cef-4f84-9288-7cffcb6793d6" providerId="ADAL" clId="{5D2F2C3E-0BD3-4DA7-8A80-82AF10FCAE15}" dt="2026-04-01T20:59:24.996" v="14360" actId="1076"/>
          <ac:picMkLst>
            <pc:docMk/>
            <pc:sldMk cId="3166066812" sldId="444"/>
            <ac:picMk id="11" creationId="{B0930CE6-C009-FCCD-49D7-DE2094CC77B7}"/>
          </ac:picMkLst>
        </pc:picChg>
        <pc:picChg chg="add mod">
          <ac:chgData name="Deepro Banerjee" userId="b1dc997f-4cef-4f84-9288-7cffcb6793d6" providerId="ADAL" clId="{5D2F2C3E-0BD3-4DA7-8A80-82AF10FCAE15}" dt="2026-04-01T21:11:53.868" v="14509" actId="1076"/>
          <ac:picMkLst>
            <pc:docMk/>
            <pc:sldMk cId="3166066812" sldId="444"/>
            <ac:picMk id="13" creationId="{E39FFA9E-2056-461D-924E-E6A0E27A02A8}"/>
          </ac:picMkLst>
        </pc:picChg>
        <pc:picChg chg="add mod">
          <ac:chgData name="Deepro Banerjee" userId="b1dc997f-4cef-4f84-9288-7cffcb6793d6" providerId="ADAL" clId="{5D2F2C3E-0BD3-4DA7-8A80-82AF10FCAE15}" dt="2026-04-01T20:59:30.259" v="14369" actId="1038"/>
          <ac:picMkLst>
            <pc:docMk/>
            <pc:sldMk cId="3166066812" sldId="444"/>
            <ac:picMk id="14" creationId="{F70A5765-0C65-B76B-B401-1D4055430EB0}"/>
          </ac:picMkLst>
        </pc:picChg>
      </pc:sldChg>
      <pc:sldChg chg="addSp delSp modSp add del mod modNotesTx">
        <pc:chgData name="Deepro Banerjee" userId="b1dc997f-4cef-4f84-9288-7cffcb6793d6" providerId="ADAL" clId="{5D2F2C3E-0BD3-4DA7-8A80-82AF10FCAE15}" dt="2026-04-01T20:52:09.859" v="14252" actId="47"/>
        <pc:sldMkLst>
          <pc:docMk/>
          <pc:sldMk cId="278097813" sldId="448"/>
        </pc:sldMkLst>
      </pc:sldChg>
      <pc:sldChg chg="addSp modSp new mod">
        <pc:chgData name="Deepro Banerjee" userId="b1dc997f-4cef-4f84-9288-7cffcb6793d6" providerId="ADAL" clId="{5D2F2C3E-0BD3-4DA7-8A80-82AF10FCAE15}" dt="2026-03-11T22:44:09.824" v="14155" actId="404"/>
        <pc:sldMkLst>
          <pc:docMk/>
          <pc:sldMk cId="1937150032" sldId="449"/>
        </pc:sldMkLst>
        <pc:spChg chg="mod">
          <ac:chgData name="Deepro Banerjee" userId="b1dc997f-4cef-4f84-9288-7cffcb6793d6" providerId="ADAL" clId="{5D2F2C3E-0BD3-4DA7-8A80-82AF10FCAE15}" dt="2026-03-11T22:21:15.211" v="13864" actId="20577"/>
          <ac:spMkLst>
            <pc:docMk/>
            <pc:sldMk cId="1937150032" sldId="449"/>
            <ac:spMk id="2" creationId="{174E3225-A3F8-12DF-F5E7-ED1C88522ADF}"/>
          </ac:spMkLst>
        </pc:spChg>
        <pc:spChg chg="add mod">
          <ac:chgData name="Deepro Banerjee" userId="b1dc997f-4cef-4f84-9288-7cffcb6793d6" providerId="ADAL" clId="{5D2F2C3E-0BD3-4DA7-8A80-82AF10FCAE15}" dt="2026-03-11T22:41:11.931" v="13988" actId="12788"/>
          <ac:spMkLst>
            <pc:docMk/>
            <pc:sldMk cId="1937150032" sldId="449"/>
            <ac:spMk id="15" creationId="{6161945C-BC3C-25E9-07A9-1E785669F540}"/>
          </ac:spMkLst>
        </pc:spChg>
        <pc:spChg chg="add mod">
          <ac:chgData name="Deepro Banerjee" userId="b1dc997f-4cef-4f84-9288-7cffcb6793d6" providerId="ADAL" clId="{5D2F2C3E-0BD3-4DA7-8A80-82AF10FCAE15}" dt="2026-03-11T22:41:23.509" v="13990" actId="12788"/>
          <ac:spMkLst>
            <pc:docMk/>
            <pc:sldMk cId="1937150032" sldId="449"/>
            <ac:spMk id="16" creationId="{5C4E6AE9-2E80-D250-D0D0-5A150AC6A067}"/>
          </ac:spMkLst>
        </pc:spChg>
        <pc:spChg chg="add mod">
          <ac:chgData name="Deepro Banerjee" userId="b1dc997f-4cef-4f84-9288-7cffcb6793d6" providerId="ADAL" clId="{5D2F2C3E-0BD3-4DA7-8A80-82AF10FCAE15}" dt="2026-03-11T22:41:17.901" v="13989" actId="12788"/>
          <ac:spMkLst>
            <pc:docMk/>
            <pc:sldMk cId="1937150032" sldId="449"/>
            <ac:spMk id="17" creationId="{6C0A7B4A-F669-9C49-BB23-D5E0C5916644}"/>
          </ac:spMkLst>
        </pc:spChg>
        <pc:spChg chg="add mod">
          <ac:chgData name="Deepro Banerjee" userId="b1dc997f-4cef-4f84-9288-7cffcb6793d6" providerId="ADAL" clId="{5D2F2C3E-0BD3-4DA7-8A80-82AF10FCAE15}" dt="2026-03-11T22:41:11.931" v="13988" actId="12788"/>
          <ac:spMkLst>
            <pc:docMk/>
            <pc:sldMk cId="1937150032" sldId="449"/>
            <ac:spMk id="18" creationId="{2E4FD39E-CC34-EE18-D902-989710409409}"/>
          </ac:spMkLst>
        </pc:spChg>
        <pc:spChg chg="add mod">
          <ac:chgData name="Deepro Banerjee" userId="b1dc997f-4cef-4f84-9288-7cffcb6793d6" providerId="ADAL" clId="{5D2F2C3E-0BD3-4DA7-8A80-82AF10FCAE15}" dt="2026-03-11T22:41:23.509" v="13990" actId="12788"/>
          <ac:spMkLst>
            <pc:docMk/>
            <pc:sldMk cId="1937150032" sldId="449"/>
            <ac:spMk id="19" creationId="{46809AEF-E500-1BF2-E618-5F989CDC6A4C}"/>
          </ac:spMkLst>
        </pc:spChg>
        <pc:spChg chg="add mod">
          <ac:chgData name="Deepro Banerjee" userId="b1dc997f-4cef-4f84-9288-7cffcb6793d6" providerId="ADAL" clId="{5D2F2C3E-0BD3-4DA7-8A80-82AF10FCAE15}" dt="2026-03-11T22:41:17.901" v="13989" actId="12788"/>
          <ac:spMkLst>
            <pc:docMk/>
            <pc:sldMk cId="1937150032" sldId="449"/>
            <ac:spMk id="20" creationId="{4B220F41-A0CC-2182-87FD-43EF6DF3E916}"/>
          </ac:spMkLst>
        </pc:spChg>
        <pc:spChg chg="add mod">
          <ac:chgData name="Deepro Banerjee" userId="b1dc997f-4cef-4f84-9288-7cffcb6793d6" providerId="ADAL" clId="{5D2F2C3E-0BD3-4DA7-8A80-82AF10FCAE15}" dt="2026-03-11T22:44:09.824" v="14155" actId="404"/>
          <ac:spMkLst>
            <pc:docMk/>
            <pc:sldMk cId="1937150032" sldId="449"/>
            <ac:spMk id="21" creationId="{BB63D429-7B05-5215-EF32-7AE19F9CF073}"/>
          </ac:spMkLst>
        </pc:spChg>
        <pc:picChg chg="add mod">
          <ac:chgData name="Deepro Banerjee" userId="b1dc997f-4cef-4f84-9288-7cffcb6793d6" providerId="ADAL" clId="{5D2F2C3E-0BD3-4DA7-8A80-82AF10FCAE15}" dt="2026-03-11T22:41:17.901" v="13989" actId="12788"/>
          <ac:picMkLst>
            <pc:docMk/>
            <pc:sldMk cId="1937150032" sldId="449"/>
            <ac:picMk id="4" creationId="{6488C447-4867-3DCF-3E8F-C707F5321D3C}"/>
          </ac:picMkLst>
        </pc:picChg>
        <pc:picChg chg="add mod">
          <ac:chgData name="Deepro Banerjee" userId="b1dc997f-4cef-4f84-9288-7cffcb6793d6" providerId="ADAL" clId="{5D2F2C3E-0BD3-4DA7-8A80-82AF10FCAE15}" dt="2026-03-11T22:41:11.931" v="13988" actId="12788"/>
          <ac:picMkLst>
            <pc:docMk/>
            <pc:sldMk cId="1937150032" sldId="449"/>
            <ac:picMk id="6" creationId="{EA2B24CA-BF9B-8B61-0DF2-1E0B360E55A0}"/>
          </ac:picMkLst>
        </pc:picChg>
        <pc:picChg chg="add mod">
          <ac:chgData name="Deepro Banerjee" userId="b1dc997f-4cef-4f84-9288-7cffcb6793d6" providerId="ADAL" clId="{5D2F2C3E-0BD3-4DA7-8A80-82AF10FCAE15}" dt="2026-03-11T22:41:17.901" v="13989" actId="12788"/>
          <ac:picMkLst>
            <pc:docMk/>
            <pc:sldMk cId="1937150032" sldId="449"/>
            <ac:picMk id="8" creationId="{284D8F71-1888-4B8A-3C9B-32DDE37D25A0}"/>
          </ac:picMkLst>
        </pc:picChg>
        <pc:picChg chg="add mod">
          <ac:chgData name="Deepro Banerjee" userId="b1dc997f-4cef-4f84-9288-7cffcb6793d6" providerId="ADAL" clId="{5D2F2C3E-0BD3-4DA7-8A80-82AF10FCAE15}" dt="2026-03-11T22:41:23.509" v="13990" actId="12788"/>
          <ac:picMkLst>
            <pc:docMk/>
            <pc:sldMk cId="1937150032" sldId="449"/>
            <ac:picMk id="10" creationId="{8F9DFEF0-7D35-D22A-C599-C26BC94DC293}"/>
          </ac:picMkLst>
        </pc:picChg>
        <pc:picChg chg="add mod">
          <ac:chgData name="Deepro Banerjee" userId="b1dc997f-4cef-4f84-9288-7cffcb6793d6" providerId="ADAL" clId="{5D2F2C3E-0BD3-4DA7-8A80-82AF10FCAE15}" dt="2026-03-11T22:41:11.931" v="13988" actId="12788"/>
          <ac:picMkLst>
            <pc:docMk/>
            <pc:sldMk cId="1937150032" sldId="449"/>
            <ac:picMk id="12" creationId="{79D5AFCC-9313-A6E8-8B32-AC7AD3BD5C49}"/>
          </ac:picMkLst>
        </pc:picChg>
        <pc:picChg chg="add mod">
          <ac:chgData name="Deepro Banerjee" userId="b1dc997f-4cef-4f84-9288-7cffcb6793d6" providerId="ADAL" clId="{5D2F2C3E-0BD3-4DA7-8A80-82AF10FCAE15}" dt="2026-03-11T22:41:23.509" v="13990" actId="12788"/>
          <ac:picMkLst>
            <pc:docMk/>
            <pc:sldMk cId="1937150032" sldId="449"/>
            <ac:picMk id="14" creationId="{ACDDD450-B37A-490E-3FF1-BDC39B03589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6AFFCF-B078-4FE4-8636-B3468A32CE1B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0FCE5-7026-4D72-A2F8-E451ECEB5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456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/>
              <a:t>https://molecularcasestudies.cshlp.org/content/5/4/a004184.long</a:t>
            </a:r>
          </a:p>
          <a:p>
            <a:pPr marL="228600" indent="-228600">
              <a:buAutoNum type="arabicPeriod"/>
            </a:pPr>
            <a:r>
              <a:rPr lang="en-US" dirty="0"/>
              <a:t>https://www.ahajournals.org/doi/10.1161/CIRCULATIONAHA.118.036965?url_ver=Z39.88-2003&amp;rfr_id=ori:rid:crossref.org&amp;rfr_dat=cr_pub%20%200pubmed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FCE5-7026-4D72-A2F8-E451ECEB5A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092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66DD58-06CA-4B76-8068-76D0CA771BEA}" type="slidenum">
              <a:rPr lang="en-US" smtClean="0"/>
              <a:t>4</a:t>
            </a:fld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>
          <a:xfrm>
            <a:off x="2476500" y="246063"/>
            <a:ext cx="4191000" cy="2357437"/>
          </a:xfrm>
        </p:spPr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479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476500" y="246063"/>
            <a:ext cx="4191000" cy="23574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68A2C2-8945-4971-AB7F-0CB9C028F52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348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person, person, microscope, automaton&#10;&#10;Description automatically generated">
            <a:extLst>
              <a:ext uri="{FF2B5EF4-FFF2-40B4-BE49-F238E27FC236}">
                <a16:creationId xmlns:a16="http://schemas.microsoft.com/office/drawing/2014/main" id="{43258597-60F5-BEE9-CDE3-8B4BBDBD82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AF0B186-A12A-17AC-A2C8-C0544DD0C1C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0000">
                <a:srgbClr val="FFFFFF">
                  <a:alpha val="0"/>
                </a:srgbClr>
              </a:gs>
              <a:gs pos="99083">
                <a:schemeClr val="bg1">
                  <a:alpha val="0"/>
                </a:schemeClr>
              </a:gs>
              <a:gs pos="75000">
                <a:schemeClr val="bg1">
                  <a:alpha val="91000"/>
                </a:schemeClr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29" tIns="45715" rIns="91429" bIns="45715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base">
              <a:lnSpc>
                <a:spcPct val="90000"/>
              </a:lnSpc>
              <a:spcAft>
                <a:spcPct val="0"/>
              </a:spcAft>
              <a:buClr>
                <a:schemeClr val="accent2"/>
              </a:buClr>
              <a:buSzPct val="90000"/>
            </a:pPr>
            <a:endParaRPr lang="en-US" err="1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694CCF-1B2E-0A06-4DE9-D580F5EA86F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2" y="3968634"/>
            <a:ext cx="12183627" cy="28893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954B82-3919-3CF1-1C37-8F52C178B67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524" y="5649934"/>
            <a:ext cx="2602731" cy="5669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8C86B6-847A-23D5-71DF-A39DF93C71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5352" y="1329659"/>
            <a:ext cx="4786648" cy="552834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2FFA248-D805-3A58-A284-08E38100CB7F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596901" y="3113066"/>
            <a:ext cx="7897875" cy="1205865"/>
          </a:xfrm>
        </p:spPr>
        <p:txBody>
          <a:bodyPr lIns="91440" tIns="45720" rIns="91440" bIns="45720" anchor="b"/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r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20009B85-187A-4B34-BF83-EB3F8728EDD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596902" y="4441935"/>
            <a:ext cx="7897950" cy="539496"/>
          </a:xfrm>
        </p:spPr>
        <p:txBody>
          <a:bodyPr lIns="91440" tIns="45720" rIns="91440" bIns="45720">
            <a:normAutofit/>
          </a:bodyPr>
          <a:lstStyle>
            <a:lvl1pPr marL="0" indent="0" algn="l">
              <a:spcBef>
                <a:spcPts val="600"/>
              </a:spcBef>
              <a:buNone/>
              <a:defRPr sz="16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62858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 1" preserve="1" userDrawn="1">
  <p:cSld name="Title Slide 1">
    <p:bg>
      <p:bgPr>
        <a:solidFill>
          <a:schemeClr val="bg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8DF71C9A-D326-70A2-A93B-94F8DD3D5A19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449078" y="1830383"/>
            <a:ext cx="7897875" cy="1205865"/>
          </a:xfrm>
        </p:spPr>
        <p:txBody>
          <a:bodyPr lIns="91440" tIns="45720" rIns="91440" bIns="45720" anchor="b"/>
          <a:lstStyle>
            <a:lvl1pPr algn="l">
              <a:defRPr sz="3600" b="1">
                <a:solidFill>
                  <a:schemeClr val="accent1"/>
                </a:solidFill>
              </a:defRPr>
            </a:lvl1pPr>
          </a:lstStyle>
          <a:p>
            <a:r>
              <a:t>Click to edit Master title style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8154610C-346B-55E2-118D-358C8EC4348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49079" y="3159252"/>
            <a:ext cx="7897950" cy="539496"/>
          </a:xfrm>
        </p:spPr>
        <p:txBody>
          <a:bodyPr lIns="91440" tIns="45720" rIns="91440" bIns="45720">
            <a:normAutofit/>
          </a:bodyPr>
          <a:lstStyle>
            <a:lvl1pPr marL="0" indent="0" algn="l">
              <a:spcBef>
                <a:spcPts val="600"/>
              </a:spcBef>
              <a:buNone/>
              <a:defRPr sz="18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t>Click to edit Master subtitle style</a:t>
            </a:r>
          </a:p>
        </p:txBody>
      </p:sp>
      <p:pic>
        <p:nvPicPr>
          <p:cNvPr id="6" name="Picture 5" descr="ah_logo_web_rgb.eps">
            <a:extLst>
              <a:ext uri="{FF2B5EF4-FFF2-40B4-BE49-F238E27FC236}">
                <a16:creationId xmlns:a16="http://schemas.microsoft.com/office/drawing/2014/main" id="{227FFADE-0F1F-31C7-5B55-B77249E287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-19464" b="-5239"/>
          <a:stretch>
            <a:fillRect/>
          </a:stretch>
        </p:blipFill>
        <p:spPr>
          <a:xfrm>
            <a:off x="535836" y="6399038"/>
            <a:ext cx="1493455" cy="27804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82EF87A-8BD4-76D7-9507-BA75ABFF77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5352" y="1329659"/>
            <a:ext cx="4786648" cy="552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94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1080574"/>
          </a:xfrm>
        </p:spPr>
        <p:txBody>
          <a:bodyPr/>
          <a:lstStyle/>
          <a:p>
            <a: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1248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552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7E9414A-05B4-7380-BC94-67722C46A0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" b="41593"/>
          <a:stretch/>
        </p:blipFill>
        <p:spPr>
          <a:xfrm>
            <a:off x="0" y="0"/>
            <a:ext cx="12190730" cy="110577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0" y="0"/>
            <a:ext cx="12190729" cy="1080574"/>
          </a:xfrm>
          <a:prstGeom prst="rect">
            <a:avLst/>
          </a:prstGeom>
        </p:spPr>
        <p:txBody>
          <a:bodyPr vert="horz" lIns="91440" tIns="73152" rIns="91440" bIns="45720" rtlCol="0" anchor="ctr" anchorCtr="0">
            <a:noAutofit/>
          </a:bodyPr>
          <a:lstStyle/>
          <a:p>
            <a: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0" y="1647826"/>
            <a:ext cx="12192000" cy="4251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5653" y="64418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rgbClr val="898989"/>
                </a:solidFill>
              </a:defRPr>
            </a:lvl1pPr>
          </a:lstStyle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07340" y="644183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rgbClr val="898989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13185" y="64418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DBF7F397-01F7-4D77-B40E-FB8AC30BD8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020C4D-AF33-46D4-935D-E175074F317E}"/>
              </a:ext>
            </a:extLst>
          </p:cNvPr>
          <p:cNvSpPr txBox="1"/>
          <p:nvPr/>
        </p:nvSpPr>
        <p:spPr bwMode="gray">
          <a:xfrm>
            <a:off x="11522495" y="6631028"/>
            <a:ext cx="43815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A4670CCC-B41B-46C1-B4D3-0343C21FDFC0}" type="slidenum">
              <a:rPr sz="900" b="0">
                <a:solidFill>
                  <a:schemeClr val="tx1">
                    <a:lumMod val="65000"/>
                    <a:lumOff val="35000"/>
                  </a:schemeClr>
                </a:solidFill>
              </a:rPr>
              <a:pPr algn="r"/>
              <a:t>‹#›</a:t>
            </a:fld>
            <a:endParaRPr sz="900" b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7" name="Picture 6" descr="ah_logo_web_rgb.eps">
            <a:extLst>
              <a:ext uri="{FF2B5EF4-FFF2-40B4-BE49-F238E27FC236}">
                <a16:creationId xmlns:a16="http://schemas.microsoft.com/office/drawing/2014/main" id="{029BB913-B655-7F05-0B65-D6A9E09A6FD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r="-19464" b="-5239"/>
          <a:stretch>
            <a:fillRect/>
          </a:stretch>
        </p:blipFill>
        <p:spPr>
          <a:xfrm>
            <a:off x="535836" y="6399038"/>
            <a:ext cx="1493455" cy="27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03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lt"/>
          <a:ea typeface="+mj-ea"/>
          <a:cs typeface="Poppins Medium" panose="000006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2000"/>
        </a:spcBef>
        <a:buClr>
          <a:schemeClr val="tx1"/>
        </a:buClr>
        <a:buFont typeface="Century Gothic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44" indent="-173736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entury Gothic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73736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entury Gothic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64592" algn="l" defTabSz="914400" rtl="0" eaLnBrk="1" latinLnBrk="0" hangingPunct="1">
        <a:lnSpc>
          <a:spcPct val="90000"/>
        </a:lnSpc>
        <a:spcBef>
          <a:spcPts val="200"/>
        </a:spcBef>
        <a:buClr>
          <a:schemeClr val="tx1"/>
        </a:buClr>
        <a:buFont typeface="Century Gothic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tx1"/>
        </a:buClr>
        <a:buFont typeface="Century Gothic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60120" indent="0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Char char="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Char char="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Char char="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">
          <p15:clr>
            <a:srgbClr val="A4A3A4"/>
          </p15:clr>
        </p15:guide>
        <p15:guide id="2" pos="7392">
          <p15:clr>
            <a:srgbClr val="A4A3A4"/>
          </p15:clr>
        </p15:guide>
        <p15:guide id="3" orient="horz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43958-34F6-4081-AB62-11D3B87839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977" y="361951"/>
            <a:ext cx="10852073" cy="3669982"/>
          </a:xfrm>
        </p:spPr>
        <p:txBody>
          <a:bodyPr>
            <a:normAutofit/>
          </a:bodyPr>
          <a:lstStyle/>
          <a:p>
            <a:r>
              <a:rPr sz="6000" dirty="0"/>
              <a:t>Real world evidence for </a:t>
            </a:r>
            <a:r>
              <a:rPr lang="en-US" sz="6000" i="1" dirty="0"/>
              <a:t>Gene</a:t>
            </a:r>
            <a:r>
              <a:rPr sz="6000" dirty="0"/>
              <a:t> </a:t>
            </a:r>
            <a:r>
              <a:rPr lang="en-US" sz="6000" dirty="0"/>
              <a:t>–</a:t>
            </a:r>
            <a:r>
              <a:rPr sz="6000" dirty="0"/>
              <a:t> </a:t>
            </a:r>
            <a:r>
              <a:rPr lang="en-US" sz="6000" dirty="0"/>
              <a:t>Indication from All of Us cohort</a:t>
            </a:r>
            <a:endParaRPr sz="6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11E175-55A6-19B6-52ED-816D4C1650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6977" y="4031932"/>
            <a:ext cx="8017162" cy="1568768"/>
          </a:xfrm>
        </p:spPr>
        <p:txBody>
          <a:bodyPr>
            <a:normAutofit/>
          </a:bodyPr>
          <a:lstStyle/>
          <a:p>
            <a:r>
              <a:t>Deepro Banerjee, Shicheng Guo</a:t>
            </a:r>
          </a:p>
          <a:p>
            <a:r>
              <a:t>March 10, 2026</a:t>
            </a:r>
          </a:p>
          <a:p>
            <a:r>
              <a:t>Translational Genetics and Data Science</a:t>
            </a:r>
          </a:p>
          <a:p>
            <a:r>
              <a:t>Arrowhead Pharmaceuticals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D7B040-0BEA-F8C3-FA8B-E8B7CC5BA97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934DA2D9-7913-4F10-AEE8-CFCAE23D837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13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656959-22C3-66CC-BC90-F9ACB7D42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Variant information, demographics and surveys of </a:t>
            </a:r>
            <a:r>
              <a:rPr lang="en-US" dirty="0" err="1"/>
              <a:t>pLoF</a:t>
            </a:r>
            <a:r>
              <a:rPr lang="en-US" dirty="0"/>
              <a:t> carriers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930CE6-C009-FCCD-49D7-DE2094CC77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764" y="2573897"/>
            <a:ext cx="2952107" cy="41271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39FFA9E-2056-461D-924E-E6A0E27A02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76" y="1191379"/>
            <a:ext cx="5001070" cy="1382518"/>
          </a:xfrm>
          <a:prstGeom prst="rect">
            <a:avLst/>
          </a:prstGeom>
        </p:spPr>
      </p:pic>
      <p:pic>
        <p:nvPicPr>
          <p:cNvPr id="14" name="Picture 13" descr="MYL2_aou_surveys.png">
            <a:extLst>
              <a:ext uri="{FF2B5EF4-FFF2-40B4-BE49-F238E27FC236}">
                <a16:creationId xmlns:a16="http://schemas.microsoft.com/office/drawing/2014/main" id="{F70A5765-0C65-B76B-B401-1D4055430E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9836" y="1191379"/>
            <a:ext cx="5699871" cy="286942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B7CD02F-074A-402D-E854-1F4BBF675336}"/>
              </a:ext>
            </a:extLst>
          </p:cNvPr>
          <p:cNvSpPr txBox="1"/>
          <p:nvPr/>
        </p:nvSpPr>
        <p:spPr>
          <a:xfrm>
            <a:off x="6239836" y="4060801"/>
            <a:ext cx="5758180" cy="3434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900" dirty="0"/>
              <a:t>Note: </a:t>
            </a:r>
            <a:r>
              <a:rPr lang="en-US" sz="800" dirty="0"/>
              <a:t>Answers to health-related survey information by loss-of-function variant carriers, compared to non-carriers sourced from the All of Us cohort. The categories were Poor, Fair, Good, Very Good and Excellent.</a:t>
            </a:r>
            <a:endParaRPr lang="en-US" sz="9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3652883-E3EB-E5B1-BB09-83C8CE33B872}"/>
              </a:ext>
            </a:extLst>
          </p:cNvPr>
          <p:cNvSpPr txBox="1"/>
          <p:nvPr/>
        </p:nvSpPr>
        <p:spPr>
          <a:xfrm>
            <a:off x="6239836" y="4489436"/>
            <a:ext cx="5699871" cy="9455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sz="1600" b="1" dirty="0"/>
              <a:t>Self-reported survey information </a:t>
            </a:r>
            <a:r>
              <a:rPr sz="1600" dirty="0"/>
              <a:t>of four health related questions in loss of function carriers </a:t>
            </a:r>
            <a:r>
              <a:rPr sz="1600" b="1" dirty="0"/>
              <a:t>is similar to non-carriers</a:t>
            </a:r>
            <a:r>
              <a:rPr sz="1600" dirty="0"/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3612162-7CE0-9902-7F92-3BA6DF6053AA}"/>
              </a:ext>
            </a:extLst>
          </p:cNvPr>
          <p:cNvSpPr txBox="1"/>
          <p:nvPr/>
        </p:nvSpPr>
        <p:spPr>
          <a:xfrm>
            <a:off x="228477" y="2887318"/>
            <a:ext cx="2589978" cy="23469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sz="1600" dirty="0"/>
              <a:t>All of Us cohorts have </a:t>
            </a:r>
            <a:r>
              <a:rPr lang="en-US" sz="1600" b="1" dirty="0"/>
              <a:t>622 heterozygous and 0 homozygous loss of function carriers.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sz="1600" dirty="0"/>
              <a:t>There is a good representation of diverse ancestries in the cohort.</a:t>
            </a: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316606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4E3225-A3F8-12DF-F5E7-ED1C88522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Labs and measurements profile of pLoF carriers in AoU cohort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88C447-4867-3DCF-3E8F-C707F5321D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340" y="4023836"/>
            <a:ext cx="3200400" cy="21247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2B24CA-BF9B-8B61-0DF2-1E0B360E55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31" y="1472217"/>
            <a:ext cx="3200400" cy="21265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84D8F71-1888-4B8A-3C9B-32DDE37D25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340" y="1473104"/>
            <a:ext cx="3200400" cy="21247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F9DFEF0-7D35-D22A-C599-C26BC94DC2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051" y="1473104"/>
            <a:ext cx="3200400" cy="212473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9D5AFCC-9313-A6E8-8B32-AC7AD3BD5C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31" y="4023836"/>
            <a:ext cx="3200400" cy="21247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CDDD450-B37A-490E-3FF1-BDC39B03589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051" y="4023836"/>
            <a:ext cx="3200400" cy="21247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61945C-BC3C-25E9-07A9-1E785669F540}"/>
              </a:ext>
            </a:extLst>
          </p:cNvPr>
          <p:cNvSpPr txBox="1"/>
          <p:nvPr/>
        </p:nvSpPr>
        <p:spPr>
          <a:xfrm>
            <a:off x="1442063" y="1132408"/>
            <a:ext cx="1140737" cy="3266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600" dirty="0"/>
              <a:t>VITALS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4E6AE9-2E80-D250-D0D0-5A150AC6A067}"/>
              </a:ext>
            </a:extLst>
          </p:cNvPr>
          <p:cNvSpPr txBox="1"/>
          <p:nvPr/>
        </p:nvSpPr>
        <p:spPr>
          <a:xfrm>
            <a:off x="8989297" y="3677007"/>
            <a:ext cx="2023908" cy="3266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600" dirty="0"/>
              <a:t>MISCELLANEOUS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0A7B4A-F669-9C49-BB23-D5E0C5916644}"/>
              </a:ext>
            </a:extLst>
          </p:cNvPr>
          <p:cNvSpPr txBox="1"/>
          <p:nvPr/>
        </p:nvSpPr>
        <p:spPr>
          <a:xfrm>
            <a:off x="5450172" y="3677007"/>
            <a:ext cx="1140737" cy="3266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600" dirty="0"/>
              <a:t>RENAL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E4FD39E-CC34-EE18-D902-989710409409}"/>
              </a:ext>
            </a:extLst>
          </p:cNvPr>
          <p:cNvSpPr txBox="1"/>
          <p:nvPr/>
        </p:nvSpPr>
        <p:spPr>
          <a:xfrm>
            <a:off x="1248694" y="3677007"/>
            <a:ext cx="1527475" cy="3266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600" dirty="0"/>
              <a:t>METABOLIC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6809AEF-E500-1BF2-E618-5F989CDC6A4C}"/>
              </a:ext>
            </a:extLst>
          </p:cNvPr>
          <p:cNvSpPr txBox="1"/>
          <p:nvPr/>
        </p:nvSpPr>
        <p:spPr>
          <a:xfrm>
            <a:off x="9430883" y="1132408"/>
            <a:ext cx="1140737" cy="3266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600" dirty="0"/>
              <a:t>LIVER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B220F41-A0CC-2182-87FD-43EF6DF3E916}"/>
              </a:ext>
            </a:extLst>
          </p:cNvPr>
          <p:cNvSpPr txBox="1"/>
          <p:nvPr/>
        </p:nvSpPr>
        <p:spPr>
          <a:xfrm>
            <a:off x="5192902" y="1132408"/>
            <a:ext cx="1655277" cy="3266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600" dirty="0"/>
              <a:t>HEMATOLOGY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B63D429-7B05-5215-EF32-7AE19F9CF073}"/>
              </a:ext>
            </a:extLst>
          </p:cNvPr>
          <p:cNvSpPr txBox="1"/>
          <p:nvPr/>
        </p:nvSpPr>
        <p:spPr>
          <a:xfrm>
            <a:off x="1963555" y="6256421"/>
            <a:ext cx="9637896" cy="4908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71450" indent="-171450"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sz="1400" dirty="0"/>
              <a:t>No significant difference observed in labs and measurements profiles of carriers and non-carriers </a:t>
            </a:r>
          </a:p>
        </p:txBody>
      </p:sp>
    </p:spTree>
    <p:extLst>
      <p:ext uri="{BB962C8B-B14F-4D97-AF65-F5344CB8AC3E}">
        <p14:creationId xmlns:p14="http://schemas.microsoft.com/office/powerpoint/2010/main" val="193715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 bwMode="gray">
          <a:xfrm>
            <a:off x="826625" y="2335310"/>
            <a:ext cx="4981669" cy="923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defTabSz="914400"/>
            <a:r>
              <a:rPr lang="en-US" sz="6000">
                <a:solidFill>
                  <a:schemeClr val="accent2"/>
                </a:solidFill>
                <a:latin typeface="Century Gothic" panose="020B0604020202020204" pitchFamily="34" charset="0"/>
                <a:cs typeface="Poppins SemiBold" panose="00000700000000000000" pitchFamily="2" charset="0"/>
              </a:rPr>
              <a:t>Questions?</a:t>
            </a:r>
          </a:p>
        </p:txBody>
      </p:sp>
      <p:sp>
        <p:nvSpPr>
          <p:cNvPr id="5" name="TextBox 2"/>
          <p:cNvSpPr txBox="1"/>
          <p:nvPr/>
        </p:nvSpPr>
        <p:spPr bwMode="gray">
          <a:xfrm>
            <a:off x="7389900" y="3618446"/>
            <a:ext cx="3894185" cy="923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defTabSz="914400"/>
            <a:r>
              <a:rPr lang="en-US" sz="6000">
                <a:solidFill>
                  <a:schemeClr val="accent1"/>
                </a:solidFill>
                <a:latin typeface="Century Gothic" panose="020B0604020202020204" pitchFamily="34" charset="0"/>
                <a:cs typeface="Poppins SemiBold" panose="00000700000000000000" pitchFamily="2" charset="0"/>
              </a:rPr>
              <a:t>Answers.</a:t>
            </a:r>
          </a:p>
        </p:txBody>
      </p:sp>
      <p:grpSp>
        <p:nvGrpSpPr>
          <p:cNvPr id="6" name="Group 4"/>
          <p:cNvGrpSpPr/>
          <p:nvPr/>
        </p:nvGrpSpPr>
        <p:grpSpPr bwMode="gray">
          <a:xfrm>
            <a:off x="3450326" y="1361901"/>
            <a:ext cx="5288173" cy="4897749"/>
            <a:chOff x="3451225" y="977900"/>
            <a:chExt cx="5289550" cy="4899025"/>
          </a:xfrm>
        </p:grpSpPr>
        <p:grpSp>
          <p:nvGrpSpPr>
            <p:cNvPr id="7" name="Group 5"/>
            <p:cNvGrpSpPr/>
            <p:nvPr/>
          </p:nvGrpSpPr>
          <p:grpSpPr bwMode="gray">
            <a:xfrm>
              <a:off x="5311775" y="2058988"/>
              <a:ext cx="3429000" cy="3817937"/>
              <a:chOff x="5311775" y="2058988"/>
              <a:chExt cx="3429000" cy="3817937"/>
            </a:xfrm>
            <a:solidFill>
              <a:schemeClr val="accent1"/>
            </a:solidFill>
          </p:grpSpPr>
          <p:sp>
            <p:nvSpPr>
              <p:cNvPr id="8" name="Freeform 5"/>
              <p:cNvSpPr/>
              <p:nvPr/>
            </p:nvSpPr>
            <p:spPr bwMode="gray">
              <a:xfrm>
                <a:off x="5311775" y="2058988"/>
                <a:ext cx="3424238" cy="2011363"/>
              </a:xfrm>
              <a:custGeom>
                <a:avLst/>
                <a:gdLst>
                  <a:gd name="T0" fmla="*/ 71 w 1377"/>
                  <a:gd name="T1" fmla="*/ 676 h 809"/>
                  <a:gd name="T2" fmla="*/ 722 w 1377"/>
                  <a:gd name="T3" fmla="*/ 71 h 809"/>
                  <a:gd name="T4" fmla="*/ 1297 w 1377"/>
                  <a:gd name="T5" fmla="*/ 392 h 809"/>
                  <a:gd name="T6" fmla="*/ 1377 w 1377"/>
                  <a:gd name="T7" fmla="*/ 392 h 809"/>
                  <a:gd name="T8" fmla="*/ 1231 w 1377"/>
                  <a:gd name="T9" fmla="*/ 196 h 809"/>
                  <a:gd name="T10" fmla="*/ 1001 w 1377"/>
                  <a:gd name="T11" fmla="*/ 53 h 809"/>
                  <a:gd name="T12" fmla="*/ 722 w 1377"/>
                  <a:gd name="T13" fmla="*/ 0 h 809"/>
                  <a:gd name="T14" fmla="*/ 443 w 1377"/>
                  <a:gd name="T15" fmla="*/ 53 h 809"/>
                  <a:gd name="T16" fmla="*/ 214 w 1377"/>
                  <a:gd name="T17" fmla="*/ 196 h 809"/>
                  <a:gd name="T18" fmla="*/ 58 w 1377"/>
                  <a:gd name="T19" fmla="*/ 411 h 809"/>
                  <a:gd name="T20" fmla="*/ 0 w 1377"/>
                  <a:gd name="T21" fmla="*/ 676 h 809"/>
                  <a:gd name="T22" fmla="*/ 14 w 1377"/>
                  <a:gd name="T23" fmla="*/ 809 h 809"/>
                  <a:gd name="T24" fmla="*/ 84 w 1377"/>
                  <a:gd name="T25" fmla="*/ 798 h 809"/>
                  <a:gd name="T26" fmla="*/ 71 w 1377"/>
                  <a:gd name="T27" fmla="*/ 676 h 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77" h="809">
                    <a:moveTo>
                      <a:pt x="71" y="676"/>
                    </a:moveTo>
                    <a:cubicBezTo>
                      <a:pt x="71" y="342"/>
                      <a:pt x="363" y="71"/>
                      <a:pt x="722" y="71"/>
                    </a:cubicBezTo>
                    <a:cubicBezTo>
                      <a:pt x="971" y="71"/>
                      <a:pt x="1188" y="201"/>
                      <a:pt x="1297" y="392"/>
                    </a:cubicBezTo>
                    <a:cubicBezTo>
                      <a:pt x="1377" y="392"/>
                      <a:pt x="1377" y="392"/>
                      <a:pt x="1377" y="392"/>
                    </a:cubicBezTo>
                    <a:cubicBezTo>
                      <a:pt x="1341" y="319"/>
                      <a:pt x="1292" y="253"/>
                      <a:pt x="1231" y="196"/>
                    </a:cubicBezTo>
                    <a:cubicBezTo>
                      <a:pt x="1164" y="135"/>
                      <a:pt x="1087" y="86"/>
                      <a:pt x="1001" y="53"/>
                    </a:cubicBezTo>
                    <a:cubicBezTo>
                      <a:pt x="913" y="18"/>
                      <a:pt x="819" y="0"/>
                      <a:pt x="722" y="0"/>
                    </a:cubicBezTo>
                    <a:cubicBezTo>
                      <a:pt x="625" y="0"/>
                      <a:pt x="531" y="18"/>
                      <a:pt x="443" y="53"/>
                    </a:cubicBezTo>
                    <a:cubicBezTo>
                      <a:pt x="357" y="86"/>
                      <a:pt x="280" y="135"/>
                      <a:pt x="214" y="196"/>
                    </a:cubicBezTo>
                    <a:cubicBezTo>
                      <a:pt x="147" y="258"/>
                      <a:pt x="95" y="331"/>
                      <a:pt x="58" y="411"/>
                    </a:cubicBezTo>
                    <a:cubicBezTo>
                      <a:pt x="20" y="495"/>
                      <a:pt x="0" y="584"/>
                      <a:pt x="0" y="676"/>
                    </a:cubicBezTo>
                    <a:cubicBezTo>
                      <a:pt x="0" y="721"/>
                      <a:pt x="5" y="765"/>
                      <a:pt x="14" y="809"/>
                    </a:cubicBezTo>
                    <a:cubicBezTo>
                      <a:pt x="38" y="806"/>
                      <a:pt x="61" y="802"/>
                      <a:pt x="84" y="798"/>
                    </a:cubicBezTo>
                    <a:cubicBezTo>
                      <a:pt x="76" y="758"/>
                      <a:pt x="71" y="718"/>
                      <a:pt x="71" y="67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  <p:sp>
            <p:nvSpPr>
              <p:cNvPr id="9" name="Freeform 6"/>
              <p:cNvSpPr/>
              <p:nvPr/>
            </p:nvSpPr>
            <p:spPr bwMode="gray">
              <a:xfrm>
                <a:off x="5457825" y="4368800"/>
                <a:ext cx="3282950" cy="1508125"/>
              </a:xfrm>
              <a:custGeom>
                <a:avLst/>
                <a:gdLst>
                  <a:gd name="T0" fmla="*/ 1185 w 1320"/>
                  <a:gd name="T1" fmla="*/ 214 h 606"/>
                  <a:gd name="T2" fmla="*/ 1320 w 1320"/>
                  <a:gd name="T3" fmla="*/ 27 h 606"/>
                  <a:gd name="T4" fmla="*/ 1240 w 1320"/>
                  <a:gd name="T5" fmla="*/ 27 h 606"/>
                  <a:gd name="T6" fmla="*/ 1103 w 1320"/>
                  <a:gd name="T7" fmla="*/ 192 h 606"/>
                  <a:gd name="T8" fmla="*/ 1199 w 1320"/>
                  <a:gd name="T9" fmla="*/ 479 h 606"/>
                  <a:gd name="T10" fmla="*/ 844 w 1320"/>
                  <a:gd name="T11" fmla="*/ 328 h 606"/>
                  <a:gd name="T12" fmla="*/ 663 w 1320"/>
                  <a:gd name="T13" fmla="*/ 352 h 606"/>
                  <a:gd name="T14" fmla="*/ 72 w 1320"/>
                  <a:gd name="T15" fmla="*/ 0 h 606"/>
                  <a:gd name="T16" fmla="*/ 0 w 1320"/>
                  <a:gd name="T17" fmla="*/ 14 h 606"/>
                  <a:gd name="T18" fmla="*/ 155 w 1320"/>
                  <a:gd name="T19" fmla="*/ 226 h 606"/>
                  <a:gd name="T20" fmla="*/ 384 w 1320"/>
                  <a:gd name="T21" fmla="*/ 370 h 606"/>
                  <a:gd name="T22" fmla="*/ 663 w 1320"/>
                  <a:gd name="T23" fmla="*/ 423 h 606"/>
                  <a:gd name="T24" fmla="*/ 838 w 1320"/>
                  <a:gd name="T25" fmla="*/ 403 h 606"/>
                  <a:gd name="T26" fmla="*/ 1171 w 1320"/>
                  <a:gd name="T27" fmla="*/ 544 h 606"/>
                  <a:gd name="T28" fmla="*/ 1316 w 1320"/>
                  <a:gd name="T29" fmla="*/ 606 h 606"/>
                  <a:gd name="T30" fmla="*/ 1266 w 1320"/>
                  <a:gd name="T31" fmla="*/ 457 h 606"/>
                  <a:gd name="T32" fmla="*/ 1185 w 1320"/>
                  <a:gd name="T33" fmla="*/ 214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20" h="606">
                    <a:moveTo>
                      <a:pt x="1185" y="214"/>
                    </a:moveTo>
                    <a:cubicBezTo>
                      <a:pt x="1241" y="159"/>
                      <a:pt x="1287" y="96"/>
                      <a:pt x="1320" y="27"/>
                    </a:cubicBezTo>
                    <a:cubicBezTo>
                      <a:pt x="1240" y="27"/>
                      <a:pt x="1240" y="27"/>
                      <a:pt x="1240" y="27"/>
                    </a:cubicBezTo>
                    <a:cubicBezTo>
                      <a:pt x="1205" y="89"/>
                      <a:pt x="1159" y="145"/>
                      <a:pt x="1103" y="192"/>
                    </a:cubicBezTo>
                    <a:cubicBezTo>
                      <a:pt x="1199" y="479"/>
                      <a:pt x="1199" y="479"/>
                      <a:pt x="1199" y="479"/>
                    </a:cubicBezTo>
                    <a:cubicBezTo>
                      <a:pt x="844" y="328"/>
                      <a:pt x="844" y="328"/>
                      <a:pt x="844" y="328"/>
                    </a:cubicBezTo>
                    <a:cubicBezTo>
                      <a:pt x="787" y="343"/>
                      <a:pt x="726" y="352"/>
                      <a:pt x="663" y="352"/>
                    </a:cubicBezTo>
                    <a:cubicBezTo>
                      <a:pt x="401" y="352"/>
                      <a:pt x="175" y="208"/>
                      <a:pt x="72" y="0"/>
                    </a:cubicBezTo>
                    <a:cubicBezTo>
                      <a:pt x="48" y="6"/>
                      <a:pt x="24" y="11"/>
                      <a:pt x="0" y="14"/>
                    </a:cubicBezTo>
                    <a:cubicBezTo>
                      <a:pt x="37" y="94"/>
                      <a:pt x="89" y="165"/>
                      <a:pt x="155" y="226"/>
                    </a:cubicBezTo>
                    <a:cubicBezTo>
                      <a:pt x="221" y="288"/>
                      <a:pt x="298" y="336"/>
                      <a:pt x="384" y="370"/>
                    </a:cubicBezTo>
                    <a:cubicBezTo>
                      <a:pt x="472" y="405"/>
                      <a:pt x="566" y="423"/>
                      <a:pt x="663" y="423"/>
                    </a:cubicBezTo>
                    <a:cubicBezTo>
                      <a:pt x="722" y="423"/>
                      <a:pt x="781" y="416"/>
                      <a:pt x="838" y="403"/>
                    </a:cubicBezTo>
                    <a:cubicBezTo>
                      <a:pt x="1171" y="544"/>
                      <a:pt x="1171" y="544"/>
                      <a:pt x="1171" y="544"/>
                    </a:cubicBezTo>
                    <a:cubicBezTo>
                      <a:pt x="1316" y="606"/>
                      <a:pt x="1316" y="606"/>
                      <a:pt x="1316" y="606"/>
                    </a:cubicBezTo>
                    <a:cubicBezTo>
                      <a:pt x="1266" y="457"/>
                      <a:pt x="1266" y="457"/>
                      <a:pt x="1266" y="457"/>
                    </a:cubicBezTo>
                    <a:lnTo>
                      <a:pt x="1185" y="21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</p:grpSp>
        <p:grpSp>
          <p:nvGrpSpPr>
            <p:cNvPr id="10" name="Group 7"/>
            <p:cNvGrpSpPr/>
            <p:nvPr/>
          </p:nvGrpSpPr>
          <p:grpSpPr bwMode="gray">
            <a:xfrm>
              <a:off x="3451225" y="977900"/>
              <a:ext cx="3519488" cy="3819526"/>
              <a:chOff x="3451225" y="977900"/>
              <a:chExt cx="3519488" cy="3819526"/>
            </a:xfrm>
            <a:solidFill>
              <a:schemeClr val="accent3"/>
            </a:solidFill>
          </p:grpSpPr>
          <p:sp>
            <p:nvSpPr>
              <p:cNvPr id="11" name="Freeform 7"/>
              <p:cNvSpPr/>
              <p:nvPr/>
            </p:nvSpPr>
            <p:spPr bwMode="gray">
              <a:xfrm>
                <a:off x="3451225" y="2328863"/>
                <a:ext cx="3519488" cy="2468563"/>
              </a:xfrm>
              <a:custGeom>
                <a:avLst/>
                <a:gdLst>
                  <a:gd name="T0" fmla="*/ 1330 w 1415"/>
                  <a:gd name="T1" fmla="*/ 11 h 992"/>
                  <a:gd name="T2" fmla="*/ 1344 w 1415"/>
                  <a:gd name="T3" fmla="*/ 133 h 992"/>
                  <a:gd name="T4" fmla="*/ 693 w 1415"/>
                  <a:gd name="T5" fmla="*/ 737 h 992"/>
                  <a:gd name="T6" fmla="*/ 512 w 1415"/>
                  <a:gd name="T7" fmla="*/ 714 h 992"/>
                  <a:gd name="T8" fmla="*/ 157 w 1415"/>
                  <a:gd name="T9" fmla="*/ 865 h 992"/>
                  <a:gd name="T10" fmla="*/ 252 w 1415"/>
                  <a:gd name="T11" fmla="*/ 578 h 992"/>
                  <a:gd name="T12" fmla="*/ 75 w 1415"/>
                  <a:gd name="T13" fmla="*/ 323 h 992"/>
                  <a:gd name="T14" fmla="*/ 0 w 1415"/>
                  <a:gd name="T15" fmla="*/ 323 h 992"/>
                  <a:gd name="T16" fmla="*/ 35 w 1415"/>
                  <a:gd name="T17" fmla="*/ 411 h 992"/>
                  <a:gd name="T18" fmla="*/ 171 w 1415"/>
                  <a:gd name="T19" fmla="*/ 599 h 992"/>
                  <a:gd name="T20" fmla="*/ 90 w 1415"/>
                  <a:gd name="T21" fmla="*/ 842 h 992"/>
                  <a:gd name="T22" fmla="*/ 40 w 1415"/>
                  <a:gd name="T23" fmla="*/ 992 h 992"/>
                  <a:gd name="T24" fmla="*/ 185 w 1415"/>
                  <a:gd name="T25" fmla="*/ 930 h 992"/>
                  <a:gd name="T26" fmla="*/ 517 w 1415"/>
                  <a:gd name="T27" fmla="*/ 788 h 992"/>
                  <a:gd name="T28" fmla="*/ 693 w 1415"/>
                  <a:gd name="T29" fmla="*/ 808 h 992"/>
                  <a:gd name="T30" fmla="*/ 972 w 1415"/>
                  <a:gd name="T31" fmla="*/ 756 h 992"/>
                  <a:gd name="T32" fmla="*/ 1201 w 1415"/>
                  <a:gd name="T33" fmla="*/ 612 h 992"/>
                  <a:gd name="T34" fmla="*/ 1357 w 1415"/>
                  <a:gd name="T35" fmla="*/ 397 h 992"/>
                  <a:gd name="T36" fmla="*/ 1415 w 1415"/>
                  <a:gd name="T37" fmla="*/ 133 h 992"/>
                  <a:gd name="T38" fmla="*/ 1401 w 1415"/>
                  <a:gd name="T39" fmla="*/ 0 h 992"/>
                  <a:gd name="T40" fmla="*/ 1330 w 1415"/>
                  <a:gd name="T41" fmla="*/ 11 h 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15" h="992">
                    <a:moveTo>
                      <a:pt x="1330" y="11"/>
                    </a:moveTo>
                    <a:cubicBezTo>
                      <a:pt x="1339" y="50"/>
                      <a:pt x="1344" y="91"/>
                      <a:pt x="1344" y="133"/>
                    </a:cubicBezTo>
                    <a:cubicBezTo>
                      <a:pt x="1344" y="467"/>
                      <a:pt x="1052" y="737"/>
                      <a:pt x="693" y="737"/>
                    </a:cubicBezTo>
                    <a:cubicBezTo>
                      <a:pt x="630" y="737"/>
                      <a:pt x="569" y="729"/>
                      <a:pt x="512" y="714"/>
                    </a:cubicBezTo>
                    <a:cubicBezTo>
                      <a:pt x="157" y="865"/>
                      <a:pt x="157" y="865"/>
                      <a:pt x="157" y="865"/>
                    </a:cubicBezTo>
                    <a:cubicBezTo>
                      <a:pt x="252" y="578"/>
                      <a:pt x="252" y="578"/>
                      <a:pt x="252" y="578"/>
                    </a:cubicBezTo>
                    <a:cubicBezTo>
                      <a:pt x="172" y="509"/>
                      <a:pt x="110" y="422"/>
                      <a:pt x="75" y="323"/>
                    </a:cubicBezTo>
                    <a:cubicBezTo>
                      <a:pt x="0" y="323"/>
                      <a:pt x="0" y="323"/>
                      <a:pt x="0" y="323"/>
                    </a:cubicBezTo>
                    <a:cubicBezTo>
                      <a:pt x="9" y="353"/>
                      <a:pt x="21" y="382"/>
                      <a:pt x="35" y="411"/>
                    </a:cubicBezTo>
                    <a:cubicBezTo>
                      <a:pt x="69" y="481"/>
                      <a:pt x="114" y="544"/>
                      <a:pt x="171" y="599"/>
                    </a:cubicBezTo>
                    <a:cubicBezTo>
                      <a:pt x="90" y="842"/>
                      <a:pt x="90" y="842"/>
                      <a:pt x="90" y="842"/>
                    </a:cubicBezTo>
                    <a:cubicBezTo>
                      <a:pt x="40" y="992"/>
                      <a:pt x="40" y="992"/>
                      <a:pt x="40" y="992"/>
                    </a:cubicBezTo>
                    <a:cubicBezTo>
                      <a:pt x="185" y="930"/>
                      <a:pt x="185" y="930"/>
                      <a:pt x="185" y="930"/>
                    </a:cubicBezTo>
                    <a:cubicBezTo>
                      <a:pt x="517" y="788"/>
                      <a:pt x="517" y="788"/>
                      <a:pt x="517" y="788"/>
                    </a:cubicBezTo>
                    <a:cubicBezTo>
                      <a:pt x="575" y="801"/>
                      <a:pt x="633" y="808"/>
                      <a:pt x="693" y="808"/>
                    </a:cubicBezTo>
                    <a:cubicBezTo>
                      <a:pt x="789" y="808"/>
                      <a:pt x="883" y="791"/>
                      <a:pt x="972" y="756"/>
                    </a:cubicBezTo>
                    <a:cubicBezTo>
                      <a:pt x="1058" y="722"/>
                      <a:pt x="1135" y="674"/>
                      <a:pt x="1201" y="612"/>
                    </a:cubicBezTo>
                    <a:cubicBezTo>
                      <a:pt x="1268" y="550"/>
                      <a:pt x="1320" y="478"/>
                      <a:pt x="1357" y="397"/>
                    </a:cubicBezTo>
                    <a:cubicBezTo>
                      <a:pt x="1395" y="313"/>
                      <a:pt x="1415" y="224"/>
                      <a:pt x="1415" y="133"/>
                    </a:cubicBezTo>
                    <a:cubicBezTo>
                      <a:pt x="1415" y="88"/>
                      <a:pt x="1410" y="43"/>
                      <a:pt x="1401" y="0"/>
                    </a:cubicBezTo>
                    <a:cubicBezTo>
                      <a:pt x="1377" y="2"/>
                      <a:pt x="1353" y="6"/>
                      <a:pt x="1330" y="1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  <p:sp>
            <p:nvSpPr>
              <p:cNvPr id="12" name="Freeform 8"/>
              <p:cNvSpPr/>
              <p:nvPr/>
            </p:nvSpPr>
            <p:spPr bwMode="gray">
              <a:xfrm>
                <a:off x="3678238" y="977900"/>
                <a:ext cx="3144838" cy="1050925"/>
              </a:xfrm>
              <a:custGeom>
                <a:avLst/>
                <a:gdLst>
                  <a:gd name="T0" fmla="*/ 602 w 1265"/>
                  <a:gd name="T1" fmla="*/ 71 h 422"/>
                  <a:gd name="T2" fmla="*/ 1193 w 1265"/>
                  <a:gd name="T3" fmla="*/ 422 h 422"/>
                  <a:gd name="T4" fmla="*/ 1265 w 1265"/>
                  <a:gd name="T5" fmla="*/ 408 h 422"/>
                  <a:gd name="T6" fmla="*/ 1110 w 1265"/>
                  <a:gd name="T7" fmla="*/ 196 h 422"/>
                  <a:gd name="T8" fmla="*/ 881 w 1265"/>
                  <a:gd name="T9" fmla="*/ 52 h 422"/>
                  <a:gd name="T10" fmla="*/ 602 w 1265"/>
                  <a:gd name="T11" fmla="*/ 0 h 422"/>
                  <a:gd name="T12" fmla="*/ 322 w 1265"/>
                  <a:gd name="T13" fmla="*/ 52 h 422"/>
                  <a:gd name="T14" fmla="*/ 93 w 1265"/>
                  <a:gd name="T15" fmla="*/ 196 h 422"/>
                  <a:gd name="T16" fmla="*/ 0 w 1265"/>
                  <a:gd name="T17" fmla="*/ 302 h 422"/>
                  <a:gd name="T18" fmla="*/ 89 w 1265"/>
                  <a:gd name="T19" fmla="*/ 302 h 422"/>
                  <a:gd name="T20" fmla="*/ 602 w 1265"/>
                  <a:gd name="T21" fmla="*/ 71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65" h="422">
                    <a:moveTo>
                      <a:pt x="602" y="71"/>
                    </a:moveTo>
                    <a:cubicBezTo>
                      <a:pt x="864" y="71"/>
                      <a:pt x="1090" y="215"/>
                      <a:pt x="1193" y="422"/>
                    </a:cubicBezTo>
                    <a:cubicBezTo>
                      <a:pt x="1217" y="416"/>
                      <a:pt x="1241" y="412"/>
                      <a:pt x="1265" y="408"/>
                    </a:cubicBezTo>
                    <a:cubicBezTo>
                      <a:pt x="1228" y="329"/>
                      <a:pt x="1176" y="257"/>
                      <a:pt x="1110" y="196"/>
                    </a:cubicBezTo>
                    <a:cubicBezTo>
                      <a:pt x="1044" y="134"/>
                      <a:pt x="967" y="86"/>
                      <a:pt x="881" y="52"/>
                    </a:cubicBezTo>
                    <a:cubicBezTo>
                      <a:pt x="792" y="17"/>
                      <a:pt x="698" y="0"/>
                      <a:pt x="602" y="0"/>
                    </a:cubicBezTo>
                    <a:cubicBezTo>
                      <a:pt x="505" y="0"/>
                      <a:pt x="411" y="17"/>
                      <a:pt x="322" y="52"/>
                    </a:cubicBezTo>
                    <a:cubicBezTo>
                      <a:pt x="237" y="86"/>
                      <a:pt x="159" y="134"/>
                      <a:pt x="93" y="196"/>
                    </a:cubicBezTo>
                    <a:cubicBezTo>
                      <a:pt x="58" y="229"/>
                      <a:pt x="27" y="264"/>
                      <a:pt x="0" y="302"/>
                    </a:cubicBezTo>
                    <a:cubicBezTo>
                      <a:pt x="89" y="302"/>
                      <a:pt x="89" y="302"/>
                      <a:pt x="89" y="302"/>
                    </a:cubicBezTo>
                    <a:cubicBezTo>
                      <a:pt x="209" y="161"/>
                      <a:pt x="394" y="71"/>
                      <a:pt x="602" y="7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0823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9262" y="3272693"/>
            <a:ext cx="6033477" cy="31261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Clr>
                <a:schemeClr val="accent3"/>
              </a:buClr>
            </a:pPr>
            <a:endParaRPr lang="en-US" sz="1600"/>
          </a:p>
        </p:txBody>
      </p:sp>
      <p:sp>
        <p:nvSpPr>
          <p:cNvPr id="4" name="TextBox 3"/>
          <p:cNvSpPr txBox="1"/>
          <p:nvPr/>
        </p:nvSpPr>
        <p:spPr bwMode="gray">
          <a:xfrm>
            <a:off x="3140471" y="2662218"/>
            <a:ext cx="4981669" cy="923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defTabSz="914400"/>
            <a:r>
              <a:rPr lang="en-US" sz="6000">
                <a:solidFill>
                  <a:schemeClr val="accent2"/>
                </a:solidFill>
                <a:latin typeface="Century Gothic" panose="020B0604020202020204" pitchFamily="34" charset="0"/>
                <a:cs typeface="Poppins SemiBold" panose="00000700000000000000" pitchFamily="2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11660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Custom 5">
      <a:dk1>
        <a:srgbClr val="000000"/>
      </a:dk1>
      <a:lt1>
        <a:srgbClr val="FFFFFF"/>
      </a:lt1>
      <a:dk2>
        <a:srgbClr val="87807C"/>
      </a:dk2>
      <a:lt2>
        <a:srgbClr val="EEEEEE"/>
      </a:lt2>
      <a:accent1>
        <a:srgbClr val="4681CF"/>
      </a:accent1>
      <a:accent2>
        <a:srgbClr val="43B649"/>
      </a:accent2>
      <a:accent3>
        <a:srgbClr val="00A2CE"/>
      </a:accent3>
      <a:accent4>
        <a:srgbClr val="48B7B2"/>
      </a:accent4>
      <a:accent5>
        <a:srgbClr val="98D058"/>
      </a:accent5>
      <a:accent6>
        <a:srgbClr val="87807C"/>
      </a:accent6>
      <a:hlink>
        <a:srgbClr val="4681CF"/>
      </a:hlink>
      <a:folHlink>
        <a:srgbClr val="0097A7"/>
      </a:folHlink>
    </a:clrScheme>
    <a:fontScheme name="Custom 18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28575" cap="flat" cmpd="sng" algn="ctr">
          <a:noFill/>
          <a:prstDash val="solid"/>
          <a:miter lim="800000"/>
          <a:headEnd type="none" w="med" len="med"/>
          <a:tailEnd type="none" w="med" len="med"/>
        </a:ln>
        <a:effectLst/>
      </a:spPr>
      <a:bodyPr vert="horz" wrap="square" lIns="91429" tIns="45715" rIns="91429" bIns="45715" numCol="1" rtlCol="0" anchor="ctr" anchorCtr="0" compatLnSpc="1">
        <a:prstTxWarp prst="textNoShape">
          <a:avLst/>
        </a:prstTxWarp>
        <a:noAutofit/>
      </a:bodyPr>
      <a:lstStyle>
        <a:defPPr algn="ctr" fontAlgn="base">
          <a:lnSpc>
            <a:spcPct val="90000"/>
          </a:lnSpc>
          <a:spcAft>
            <a:spcPct val="0"/>
          </a:spcAft>
          <a:buClr>
            <a:schemeClr val="accent2"/>
          </a:buClr>
          <a:buSzPct val="90000"/>
          <a:defRPr dirty="0" err="1">
            <a:solidFill>
              <a:schemeClr val="bg1"/>
            </a:solidFill>
            <a:latin typeface="+mj-lt"/>
          </a:defRPr>
        </a:defPPr>
      </a:lstStyle>
    </a:spDef>
    <a:lnDef>
      <a:spPr>
        <a:noFill/>
        <a:ln w="25400" cap="rnd">
          <a:solidFill>
            <a:schemeClr val="tx2">
              <a:lumMod val="60000"/>
              <a:lumOff val="40000"/>
            </a:schemeClr>
          </a:solidFill>
          <a:prstDash val="sysDot"/>
          <a:round/>
          <a:headEnd/>
          <a:tailEnd/>
        </a:ln>
        <a:effectLst/>
      </a:spPr>
      <a:bodyPr/>
      <a:lstStyle/>
    </a:lnDef>
    <a:txDef>
      <a:spPr>
        <a:noFill/>
      </a:spPr>
      <a:bodyPr wrap="none" rtlCol="0">
        <a:noAutofit/>
      </a:bodyPr>
      <a:lstStyle>
        <a:defPPr marL="228600" indent="-228600" algn="l" defTabSz="914400">
          <a:lnSpc>
            <a:spcPct val="90000"/>
          </a:lnSpc>
          <a:spcBef>
            <a:spcPts val="600"/>
          </a:spcBef>
          <a:buClr>
            <a:schemeClr val="tx1"/>
          </a:buClr>
          <a:buFont typeface="Century Gothic" panose="020B0604020202020204" pitchFamily="34" charset="0"/>
          <a:buChar char="•"/>
          <a:defRPr sz="2000" dirty="0" err="1"/>
        </a:defPPr>
      </a:lstStyle>
    </a:txDef>
  </a:objectDefaults>
  <a:extraClrSchemeLst/>
  <a:extLst>
    <a:ext uri="{05A4C25C-085E-4340-85A3-A5531E510DB2}">
      <thm15:themeFamily xmlns:thm15="http://schemas.microsoft.com/office/thememl/2012/main" name="eSlide 4x3 v1.pptx" id="{5AFE7DF7-519E-4EA0-BE89-1BC4287F0A4A}" vid="{E0AEDC37-EB69-4AD2-AEE3-1F67EE1DC5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1A8409-2A95-47F6-B7EA-B77172052332}">
  <we:reference id="wa200005566" version="3.0.0.3" store="en-US" storeType="OMEX"/>
  <we:alternateReferences>
    <we:reference id="wa200005566" version="3.0.0.3" store="wa200005566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C9DB499778CD4D89D708E6A08C89DC" ma:contentTypeVersion="15" ma:contentTypeDescription="Create a new document." ma:contentTypeScope="" ma:versionID="cfa9daf33478b1e4a99b93bb5b0eb8d0">
  <xsd:schema xmlns:xsd="http://www.w3.org/2001/XMLSchema" xmlns:xs="http://www.w3.org/2001/XMLSchema" xmlns:p="http://schemas.microsoft.com/office/2006/metadata/properties" xmlns:ns2="7b49dcce-ea63-4c59-8073-6dd2c96c0035" xmlns:ns3="0cb66ede-62ad-4ebb-ac68-e2ad71a54f27" targetNamespace="http://schemas.microsoft.com/office/2006/metadata/properties" ma:root="true" ma:fieldsID="c9201b13f4a22e40c0575f7a386ddf3f" ns2:_="" ns3:_="">
    <xsd:import namespace="7b49dcce-ea63-4c59-8073-6dd2c96c0035"/>
    <xsd:import namespace="0cb66ede-62ad-4ebb-ac68-e2ad71a54f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49dcce-ea63-4c59-8073-6dd2c96c00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db1ccb92-4cc6-4a11-9f55-27de19e21ad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66ede-62ad-4ebb-ac68-e2ad71a54f2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91534040-1e71-45bd-a188-c815d48795cf}" ma:internalName="TaxCatchAll" ma:showField="CatchAllData" ma:web="0cb66ede-62ad-4ebb-ac68-e2ad71a54f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b49dcce-ea63-4c59-8073-6dd2c96c0035">
      <Terms xmlns="http://schemas.microsoft.com/office/infopath/2007/PartnerControls"/>
    </lcf76f155ced4ddcb4097134ff3c332f>
    <TaxCatchAll xmlns="0cb66ede-62ad-4ebb-ac68-e2ad71a54f2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8F100B3-98F6-424E-AE6B-EC31EE70B5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b49dcce-ea63-4c59-8073-6dd2c96c0035"/>
    <ds:schemaRef ds:uri="0cb66ede-62ad-4ebb-ac68-e2ad71a54f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7883338-92EA-4A9A-92A5-037BBBBE0B73}">
  <ds:schemaRefs>
    <ds:schemaRef ds:uri="0cb66ede-62ad-4ebb-ac68-e2ad71a54f27"/>
    <ds:schemaRef ds:uri="7b49dcce-ea63-4c59-8073-6dd2c96c003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33BF297-5E69-4340-AAC2-86C89E2894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1433</TotalTime>
  <Words>216</Words>
  <Application>Microsoft Office PowerPoint</Application>
  <PresentationFormat>Widescreen</PresentationFormat>
  <Paragraphs>27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Century Gothic</vt:lpstr>
      <vt:lpstr>Wingdings</vt:lpstr>
      <vt:lpstr>1_Office Theme</vt:lpstr>
      <vt:lpstr>Real world evidence for Gene – Indication from All of Us cohort</vt:lpstr>
      <vt:lpstr>Variant information, demographics and surveys of pLoF carriers</vt:lpstr>
      <vt:lpstr>Labs and measurements profile of pLoF carriers in AoU cohort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Deepro Banerjee</dc:creator>
  <cp:lastModifiedBy>Deepro Banerjee</cp:lastModifiedBy>
  <cp:revision>3</cp:revision>
  <dcterms:created xsi:type="dcterms:W3CDTF">2025-05-21T21:46:49Z</dcterms:created>
  <dcterms:modified xsi:type="dcterms:W3CDTF">2026-04-01T21:11:58Z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0x0101008EC9DB499778CD4D89D708E6A08C89DC</vt:lpwstr>
  </property>
  <property fmtid="{D5CDD505-2E9C-101B-9397-08002B2CF9AE}" pid="3" name="MediaServiceImageTags">
    <vt:lpwstr/>
  </property>
</Properties>
</file>