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2743200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0B12"/>
    <a:srgbClr val="288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00"/>
    <p:restoredTop sz="96405"/>
  </p:normalViewPr>
  <p:slideViewPr>
    <p:cSldViewPr snapToGrid="0">
      <p:cViewPr>
        <p:scale>
          <a:sx n="186" d="100"/>
          <a:sy n="186" d="100"/>
        </p:scale>
        <p:origin x="2088" y="1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" y="299297"/>
            <a:ext cx="2331720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960543"/>
            <a:ext cx="2057400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55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55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63102" y="97367"/>
            <a:ext cx="591503" cy="154982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" y="97367"/>
            <a:ext cx="1740218" cy="154982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29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62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" y="455930"/>
            <a:ext cx="236601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166" y="1223857"/>
            <a:ext cx="236601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/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886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595" y="486833"/>
            <a:ext cx="1165860" cy="116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745" y="486833"/>
            <a:ext cx="1165860" cy="116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13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" y="97367"/>
            <a:ext cx="2366010" cy="35348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953" y="448310"/>
            <a:ext cx="1160502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953" y="668020"/>
            <a:ext cx="1160502" cy="9825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88745" y="448310"/>
            <a:ext cx="1166217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88745" y="668020"/>
            <a:ext cx="1166217" cy="9825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75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986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971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3" y="121920"/>
            <a:ext cx="884753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217" y="263314"/>
            <a:ext cx="1388745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3" y="548640"/>
            <a:ext cx="884753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39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3" y="121920"/>
            <a:ext cx="884753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6217" y="263314"/>
            <a:ext cx="1388745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3" y="548640"/>
            <a:ext cx="884753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45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8595" y="97367"/>
            <a:ext cx="236601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595" y="486833"/>
            <a:ext cx="236601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595" y="1695027"/>
            <a:ext cx="61722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1660B-5ADA-EF47-BE84-8678BAAB9630}" type="datetimeFigureOut">
              <a:rPr lang="en-US" smtClean="0"/>
              <a:t>9/29/23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8685" y="1695027"/>
            <a:ext cx="92583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37385" y="1695027"/>
            <a:ext cx="61722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C477C-68A9-C342-AD74-CE4B5A973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02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8D173F-14F0-AD35-1D08-B413D5413F2F}"/>
              </a:ext>
            </a:extLst>
          </p:cNvPr>
          <p:cNvSpPr/>
          <p:nvPr/>
        </p:nvSpPr>
        <p:spPr>
          <a:xfrm>
            <a:off x="0" y="0"/>
            <a:ext cx="2743200" cy="1828800"/>
          </a:xfrm>
          <a:prstGeom prst="rect">
            <a:avLst/>
          </a:prstGeom>
          <a:solidFill>
            <a:srgbClr val="2880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345EE49-7C70-5ACE-C53B-5F1DD7DD8FBA}"/>
              </a:ext>
            </a:extLst>
          </p:cNvPr>
          <p:cNvGrpSpPr/>
          <p:nvPr/>
        </p:nvGrpSpPr>
        <p:grpSpPr>
          <a:xfrm>
            <a:off x="646573" y="15746"/>
            <a:ext cx="1438328" cy="997740"/>
            <a:chOff x="646573" y="15746"/>
            <a:chExt cx="1438328" cy="99774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B01CC29-108E-8C59-65FF-0A792FA15518}"/>
                </a:ext>
              </a:extLst>
            </p:cNvPr>
            <p:cNvGrpSpPr/>
            <p:nvPr/>
          </p:nvGrpSpPr>
          <p:grpSpPr>
            <a:xfrm>
              <a:off x="646574" y="15746"/>
              <a:ext cx="1438327" cy="792545"/>
              <a:chOff x="1033178" y="595184"/>
              <a:chExt cx="2397211" cy="1320908"/>
            </a:xfrm>
          </p:grpSpPr>
          <p:sp>
            <p:nvSpPr>
              <p:cNvPr id="7" name="Triangle 6">
                <a:extLst>
                  <a:ext uri="{FF2B5EF4-FFF2-40B4-BE49-F238E27FC236}">
                    <a16:creationId xmlns:a16="http://schemas.microsoft.com/office/drawing/2014/main" id="{4E71A56F-67C0-660D-2251-F61CC98031CB}"/>
                  </a:ext>
                </a:extLst>
              </p:cNvPr>
              <p:cNvSpPr/>
              <p:nvPr/>
            </p:nvSpPr>
            <p:spPr>
              <a:xfrm>
                <a:off x="1033178" y="595184"/>
                <a:ext cx="2397211" cy="1259874"/>
              </a:xfrm>
              <a:prstGeom prst="triangl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48"/>
              </a:p>
            </p:txBody>
          </p:sp>
          <p:sp>
            <p:nvSpPr>
              <p:cNvPr id="8" name="Triangle 7">
                <a:extLst>
                  <a:ext uri="{FF2B5EF4-FFF2-40B4-BE49-F238E27FC236}">
                    <a16:creationId xmlns:a16="http://schemas.microsoft.com/office/drawing/2014/main" id="{EFFEC08B-6C67-C666-D7B9-E6738F436EA0}"/>
                  </a:ext>
                </a:extLst>
              </p:cNvPr>
              <p:cNvSpPr/>
              <p:nvPr/>
            </p:nvSpPr>
            <p:spPr>
              <a:xfrm>
                <a:off x="1178166" y="808618"/>
                <a:ext cx="2107234" cy="1107474"/>
              </a:xfrm>
              <a:prstGeom prst="triangle">
                <a:avLst/>
              </a:prstGeom>
              <a:solidFill>
                <a:srgbClr val="2880B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48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007B69F-F6CA-166C-94EA-7E0A8785BF66}"/>
                </a:ext>
              </a:extLst>
            </p:cNvPr>
            <p:cNvGrpSpPr/>
            <p:nvPr/>
          </p:nvGrpSpPr>
          <p:grpSpPr>
            <a:xfrm>
              <a:off x="646573" y="257562"/>
              <a:ext cx="1438327" cy="755924"/>
              <a:chOff x="1033178" y="595184"/>
              <a:chExt cx="2397211" cy="1259874"/>
            </a:xfrm>
          </p:grpSpPr>
          <p:sp>
            <p:nvSpPr>
              <p:cNvPr id="15" name="Triangle 14">
                <a:extLst>
                  <a:ext uri="{FF2B5EF4-FFF2-40B4-BE49-F238E27FC236}">
                    <a16:creationId xmlns:a16="http://schemas.microsoft.com/office/drawing/2014/main" id="{80E0B8F3-B877-5C16-EF84-4BBAC63E867D}"/>
                  </a:ext>
                </a:extLst>
              </p:cNvPr>
              <p:cNvSpPr/>
              <p:nvPr/>
            </p:nvSpPr>
            <p:spPr>
              <a:xfrm>
                <a:off x="1033178" y="595184"/>
                <a:ext cx="2397211" cy="125987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48" dirty="0"/>
              </a:p>
            </p:txBody>
          </p:sp>
          <p:sp>
            <p:nvSpPr>
              <p:cNvPr id="16" name="Triangle 15">
                <a:extLst>
                  <a:ext uri="{FF2B5EF4-FFF2-40B4-BE49-F238E27FC236}">
                    <a16:creationId xmlns:a16="http://schemas.microsoft.com/office/drawing/2014/main" id="{F1E060B9-7F61-CF9A-0210-874C52C6C582}"/>
                  </a:ext>
                </a:extLst>
              </p:cNvPr>
              <p:cNvSpPr/>
              <p:nvPr/>
            </p:nvSpPr>
            <p:spPr>
              <a:xfrm>
                <a:off x="1178166" y="697404"/>
                <a:ext cx="2107234" cy="1157652"/>
              </a:xfrm>
              <a:prstGeom prst="triangle">
                <a:avLst/>
              </a:prstGeom>
              <a:solidFill>
                <a:srgbClr val="2880B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48"/>
              </a:p>
            </p:txBody>
          </p:sp>
        </p:grp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8E625B43-DCBA-C0D4-5BD7-73DAC0792834}"/>
              </a:ext>
            </a:extLst>
          </p:cNvPr>
          <p:cNvSpPr/>
          <p:nvPr/>
        </p:nvSpPr>
        <p:spPr>
          <a:xfrm>
            <a:off x="231663" y="906244"/>
            <a:ext cx="2088120" cy="288552"/>
          </a:xfrm>
          <a:prstGeom prst="rect">
            <a:avLst/>
          </a:prstGeom>
          <a:solidFill>
            <a:srgbClr val="2880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5134D3C-88D2-8F9D-5197-7C7E533E83FE}"/>
              </a:ext>
            </a:extLst>
          </p:cNvPr>
          <p:cNvGrpSpPr/>
          <p:nvPr/>
        </p:nvGrpSpPr>
        <p:grpSpPr>
          <a:xfrm rot="10800000">
            <a:off x="655013" y="798435"/>
            <a:ext cx="1438328" cy="997740"/>
            <a:chOff x="646573" y="15746"/>
            <a:chExt cx="1438328" cy="99774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EF433A8-968E-6C2D-345F-600E2B04BDF3}"/>
                </a:ext>
              </a:extLst>
            </p:cNvPr>
            <p:cNvGrpSpPr/>
            <p:nvPr/>
          </p:nvGrpSpPr>
          <p:grpSpPr>
            <a:xfrm>
              <a:off x="646574" y="15746"/>
              <a:ext cx="1438327" cy="792545"/>
              <a:chOff x="1033178" y="595184"/>
              <a:chExt cx="2397211" cy="1320908"/>
            </a:xfrm>
          </p:grpSpPr>
          <p:sp>
            <p:nvSpPr>
              <p:cNvPr id="25" name="Triangle 24">
                <a:extLst>
                  <a:ext uri="{FF2B5EF4-FFF2-40B4-BE49-F238E27FC236}">
                    <a16:creationId xmlns:a16="http://schemas.microsoft.com/office/drawing/2014/main" id="{3672E5C7-AB96-AC04-6E8B-7603AB11B444}"/>
                  </a:ext>
                </a:extLst>
              </p:cNvPr>
              <p:cNvSpPr/>
              <p:nvPr/>
            </p:nvSpPr>
            <p:spPr>
              <a:xfrm>
                <a:off x="1033178" y="595184"/>
                <a:ext cx="2397211" cy="1259874"/>
              </a:xfrm>
              <a:prstGeom prst="triangl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48"/>
              </a:p>
            </p:txBody>
          </p:sp>
          <p:sp>
            <p:nvSpPr>
              <p:cNvPr id="26" name="Triangle 25">
                <a:extLst>
                  <a:ext uri="{FF2B5EF4-FFF2-40B4-BE49-F238E27FC236}">
                    <a16:creationId xmlns:a16="http://schemas.microsoft.com/office/drawing/2014/main" id="{7FA4DC8F-BAEE-D086-DA01-F344EC519069}"/>
                  </a:ext>
                </a:extLst>
              </p:cNvPr>
              <p:cNvSpPr/>
              <p:nvPr/>
            </p:nvSpPr>
            <p:spPr>
              <a:xfrm>
                <a:off x="1178166" y="808618"/>
                <a:ext cx="2107234" cy="1107474"/>
              </a:xfrm>
              <a:prstGeom prst="triangle">
                <a:avLst/>
              </a:prstGeom>
              <a:solidFill>
                <a:srgbClr val="2880B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48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1BC56F5-2F8D-120B-C03C-F2F5B2AD15FD}"/>
                </a:ext>
              </a:extLst>
            </p:cNvPr>
            <p:cNvGrpSpPr/>
            <p:nvPr/>
          </p:nvGrpSpPr>
          <p:grpSpPr>
            <a:xfrm>
              <a:off x="646573" y="257562"/>
              <a:ext cx="1438327" cy="755924"/>
              <a:chOff x="1033178" y="595184"/>
              <a:chExt cx="2397211" cy="1259874"/>
            </a:xfrm>
          </p:grpSpPr>
          <p:sp>
            <p:nvSpPr>
              <p:cNvPr id="23" name="Triangle 22">
                <a:extLst>
                  <a:ext uri="{FF2B5EF4-FFF2-40B4-BE49-F238E27FC236}">
                    <a16:creationId xmlns:a16="http://schemas.microsoft.com/office/drawing/2014/main" id="{12B8FEF8-CB08-C34E-D458-CBCA7B4E950F}"/>
                  </a:ext>
                </a:extLst>
              </p:cNvPr>
              <p:cNvSpPr/>
              <p:nvPr/>
            </p:nvSpPr>
            <p:spPr>
              <a:xfrm>
                <a:off x="1033178" y="595184"/>
                <a:ext cx="2397211" cy="125987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48" dirty="0"/>
              </a:p>
            </p:txBody>
          </p:sp>
          <p:sp>
            <p:nvSpPr>
              <p:cNvPr id="24" name="Triangle 23">
                <a:extLst>
                  <a:ext uri="{FF2B5EF4-FFF2-40B4-BE49-F238E27FC236}">
                    <a16:creationId xmlns:a16="http://schemas.microsoft.com/office/drawing/2014/main" id="{160C516E-925A-4356-C195-D3E114398483}"/>
                  </a:ext>
                </a:extLst>
              </p:cNvPr>
              <p:cNvSpPr/>
              <p:nvPr/>
            </p:nvSpPr>
            <p:spPr>
              <a:xfrm>
                <a:off x="1178166" y="697404"/>
                <a:ext cx="2107234" cy="1157652"/>
              </a:xfrm>
              <a:prstGeom prst="triangle">
                <a:avLst/>
              </a:prstGeom>
              <a:solidFill>
                <a:srgbClr val="2880B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48"/>
              </a:p>
            </p:txBody>
          </p:sp>
        </p:grp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C387CDE9-5A1F-FFB0-F9E8-BDE520B5E889}"/>
              </a:ext>
            </a:extLst>
          </p:cNvPr>
          <p:cNvSpPr/>
          <p:nvPr/>
        </p:nvSpPr>
        <p:spPr>
          <a:xfrm>
            <a:off x="162160" y="646208"/>
            <a:ext cx="2471037" cy="464663"/>
          </a:xfrm>
          <a:prstGeom prst="rect">
            <a:avLst/>
          </a:prstGeom>
          <a:solidFill>
            <a:srgbClr val="2880B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224583-FCDA-63D9-E43F-748DAC3706EA}"/>
              </a:ext>
            </a:extLst>
          </p:cNvPr>
          <p:cNvSpPr txBox="1"/>
          <p:nvPr/>
        </p:nvSpPr>
        <p:spPr>
          <a:xfrm>
            <a:off x="268834" y="497198"/>
            <a:ext cx="2207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azcausal</a:t>
            </a:r>
            <a:endParaRPr lang="en-US" sz="36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780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</TotalTime>
  <Words>1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Georgia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4</cp:revision>
  <dcterms:created xsi:type="dcterms:W3CDTF">2023-09-29T17:19:06Z</dcterms:created>
  <dcterms:modified xsi:type="dcterms:W3CDTF">2023-09-29T17:48:30Z</dcterms:modified>
</cp:coreProperties>
</file>