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sldIdLst>
    <p:sldId id="256" r:id="rId99"/>
  </p:sldId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4" d="100"/>
          <a:sy n="164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  <Relationship Id="rId99" Type="http://schemas.openxmlformats.org/officeDocument/2006/relationships/slide" Target="slides/slide1.xml"/>
</Relationships>
</file>

<file path=ppt/diagrams/colors1.xml><?xml version="1.0" encoding="utf-8"?>
<dgm:colorsDef xmlns:dgm="http://schemas.openxmlformats.org/drawingml/2006/diagram">
</dgm:colorsDef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A}" type="doc"/>
    <dgm:pt modelId="{B}" type="node">
      <dgm:t>
        <a:bodyPr/>
        <a:lstStyle/>
        <a:p>
          <a:r>
            <a:t>CEO</a:t>
          </a:r>
        </a:p>
      </dgm:t>
    </dgm:pt>
    <dgm:pt modelId="{C}" type="node">
      <dgm:t>
        <a:bodyPr/>
        <a:lstStyle/>
        <a:p>
          <a:r>
            <a:t>CTO</a:t>
          </a:r>
        </a:p>
      </dgm:t>
    </dgm:pt>
    <dgm:pt modelId="{D}" type="node">
      <dgm:t>
        <a:bodyPr/>
        <a:lstStyle/>
        <a:p>
          <a:r>
            <a:t>CFO</a:t>
          </a:r>
        </a:p>
      </dgm:t>
    </dgm:pt>
  </dgm:ptLst>
  <dgm:cxnLst/>
  <dgm:bg/>
  <dgm:whole/>
</dgm:dataModel>
</file>

<file path=ppt/diagrams/layout1.xml><?xml version="1.0" encoding="utf-8"?>
<dgm:layoutDef xmlns:dgm="http://schemas.openxmlformats.org/drawingml/2006/diagram">
</dgm:layoutDef>
</file>

<file path=ppt/diagrams/quickStyle1.xml><?xml version="1.0" encoding="utf-8"?>
<dgm:styleDef xmlns:dgm="http://schemas.openxmlformats.org/drawingml/2006/diagram"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diagramData" Target="../diagrams/data1.xml"/>
  <Relationship Id="rId2" Type="http://schemas.openxmlformats.org/officeDocument/2006/relationships/diagramLayout" Target="../diagrams/layout1.xml"/>
  <Relationship Id="rId3" Type="http://schemas.openxmlformats.org/officeDocument/2006/relationships/diagramQuickStyle" Target="../diagrams/quickStyle1.xml"/>
  <Relationship Id="rId4" Type="http://schemas.openxmlformats.org/officeDocument/2006/relationships/diagramColors" Target="../diagrams/colors1.xml"/>
  <Relationship Id="rId5" Type="http://schemas.openxmlformats.org/officeDocument/2006/relationships/slideLayout" Target="../slideLayouts/slideLayout1.xml"/>
</Relationships>
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martArt 1"/>
          <p:cNvGraphicFramePr/>
          <p:nvPr/>
        </p:nvGraphicFramePr>
        <p:xfrm>
          <a:off x="457200" y="457200"/>
          <a:ext cx="8229600" cy="4525963"/>
        </p:xfrm>
        <a:graphic>
          <a:graphicData uri="http://schemas.openxmlformats.org/drawingml/2006/diagram">
            <dgm:relIds xmlns:dgm="http://schemas.openxmlformats.org/drawingml/2006/diagram" r:dm="rId1" r:lo="rId2" r:qs="rId3" r:cs="rId4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>neopraxis.org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subject/>
  <dc:creator>python-pptx</dc:creator>
  <cp:keywords/>
  <dc:description/>
  <cp:lastModifiedBy>Steve Canny</cp:lastModifiedBy>
  <cp:revision>6</cp:revision>
  <dcterms:created xsi:type="dcterms:W3CDTF">2012-11-17T11:07:40Z</dcterms:created>
  <dcterms:modified xsi:type="dcterms:W3CDTF">2013-11-04T06:38:12Z</dcterms:modified>
  <cp:category/>
</cp:coreProperties>
</file>