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질의응답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참고 문헌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회사 소개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시장 현황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매출 추이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