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6309360"/>
            <a:ext cx="4572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400">
                <a:ea typeface="맑은 고딕"/>
              </a:rPr>
              <a:t>source: internal accounts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2026-08-09T00:04:16Z</dcterms:created>
  <dcterms:modified xsi:type="dcterms:W3CDTF">2026-08-09T00:04:16Z</dcterms:modified>
  <cp:category/>
</cp:coreProperties>
</file>