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73152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400">
                <a:ea typeface="맑은 고딕"/>
              </a:rPr>
              <a:t>Section title 0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1828800"/>
            <a:ext cx="5486400" cy="228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Body block content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0" y="1828800"/>
            <a:ext cx="3657600" cy="228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Side note block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73152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400">
                <a:ea typeface="맑은 고딕"/>
              </a:rPr>
              <a:t>Section title 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1828800"/>
            <a:ext cx="5486400" cy="228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Body block content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0" y="1828800"/>
            <a:ext cx="3657600" cy="228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Side note block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73152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400">
                <a:ea typeface="맑은 고딕"/>
              </a:rPr>
              <a:t>Section title 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1828800"/>
            <a:ext cx="5486400" cy="228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Body block content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0" y="1828800"/>
            <a:ext cx="3657600" cy="228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Side note block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73152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400">
                <a:ea typeface="맑은 고딕"/>
              </a:rPr>
              <a:t>Section title 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1828800"/>
            <a:ext cx="5486400" cy="228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Body block content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0" y="1828800"/>
            <a:ext cx="3657600" cy="228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Side note block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73152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400">
                <a:ea typeface="맑은 고딕"/>
              </a:rPr>
              <a:t>Section title 4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1828800"/>
            <a:ext cx="5486400" cy="228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Body block content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0" y="1828800"/>
            <a:ext cx="3657600" cy="228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Side note block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archforge corpus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archforge corpus</dc:creator>
  <cp:keywords/>
  <dc:description/>
  <cp:lastModifiedBy>archforge corpus</cp:lastModifiedBy>
  <cp:revision>1</cp:revision>
  <dcterms:created xsi:type="dcterms:W3CDTF">2026-08-09T00:04:16Z</dcterms:created>
  <dcterms:modified xsi:type="dcterms:W3CDTF">2026-08-09T00:04:16Z</dcterms:modified>
  <cp:category/>
</cp:coreProperties>
</file>