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18288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>
                <a:ea typeface="맑은 고딕"/>
              </a:rPr>
              <a:t>핵심 지표는 전 분기 대비 개선</a:t>
            </a:r>
            <a:br/>
            <a:r>
              <a:rPr sz="1600">
                <a:ea typeface="맑은 고딕"/>
              </a:rPr>
              <a:t>—특히 구독 매출이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2026-08-09T00:04:15Z</dcterms:created>
  <dcterms:modified xsi:type="dcterms:W3CDTF">2026-08-09T00:04:15Z</dcterms:modified>
  <cp:category/>
</cp:coreProperties>
</file>