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7315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latin typeface="Arial"/>
              </a:rPr>
              <a:t>Quarterly summary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31520" y="1645920"/>
          <a:ext cx="73152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3657600"/>
              </a:tblGrid>
              <a:tr h="640080">
                <a:tc>
                  <a:txBody>
                    <a:bodyPr/>
                    <a:lstStyle/>
                    <a:p>
                      <a:r>
                        <a:rPr sz="1400">
                          <a:latin typeface="Arial"/>
                        </a:rPr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400">
                          <a:latin typeface="Arial"/>
                        </a:rPr>
                        <a:t>Revenue</a:t>
                      </a: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sz="1400">
                          <a:latin typeface="Arial"/>
                        </a:rPr>
                        <a:t>매출 성장률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400">
                          <a:latin typeface="Arial"/>
                        </a:rPr>
                        <a:t>+18%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2026-08-09T00:04:15Z</dcterms:created>
  <dcterms:modified xsi:type="dcterms:W3CDTF">2026-08-09T00:04:15Z</dcterms:modified>
  <cp:category/>
</cp:coreProperties>
</file>