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5486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600" spc="300">
                <a:ea typeface="맑은 고딕"/>
              </a:rPr>
              <a:t>자간이 벌어진 한글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