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매출이 전년 대비 늘었다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성장세가 꺾였어요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비용을 줄이자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점유율이 3분기에 반등했다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이것이 최선인가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지금 진입해야 한다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