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제품 개요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사업 개요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해외 투자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핵심 사용자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모바일 게임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시장 현황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2026-08-09T00:04:16Z</dcterms:created>
  <dcterms:modified xsi:type="dcterms:W3CDTF">2026-08-09T00:04:16Z</dcterms:modified>
  <cp:category/>
</cp:coreProperties>
</file>