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9456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Revenue growth +18%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Operating margin 12.4%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