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7315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400">
                <a:latin typeface="Arial"/>
              </a:rPr>
              <a:t>Appendix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155680" y="6309360"/>
            <a:ext cx="73152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fld id="{1B7B1F2A-6E2E-4E5C-9C3E-4F1B2D3C4E5F}" type="slidenum">
              <a:rPr lang="en-US" sz="400"/>
              <a:t>2</a:t>
            </a:fld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2026-08-09T00:04:15Z</dcterms:created>
  <dcterms:modified xsi:type="dcterms:W3CDTF">2026-08-09T00:04:15Z</dcterms:modified>
  <cp:category/>
</cp:coreProperties>
</file>