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0"/>
          </a:xfrm>
          <a:prstGeom prst="rect">
            <a:avLst/>
          </a:prstGeom>
          <a:noFill/>
        </p:spPr>
        <p:txBody>
          <a:bodyPr wrap="none" vert="eaVert">
            <a:spAutoFit/>
          </a:bodyPr>
          <a:lstStyle/>
          <a:p>
            <a:r>
              <a:rPr sz="1800">
                <a:ea typeface="맑은 고딕"/>
              </a:rPr>
              <a:t>세로쓰기 텍스트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