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pSp>
        <p:nvGrpSpPr>
          <p:cNvPr id="2" name="Group 1"/>
          <p:cNvGrpSpPr/>
          <p:nvPr/>
        </p:nvGrpSpPr>
        <p:grpSpPr>
          <a:xfrm>
            <a:off x="11338560" y="2743200"/>
            <a:ext cx="2926080" cy="548640"/>
            <a:chOff x="457200" y="2743200"/>
            <a:chExt cx="2926080" cy="548640"/>
          </a:xfrm>
        </p:grpSpPr>
        <p:sp>
          <p:nvSpPr>
            <p:cNvPr id="3" name="TextBox 2"/>
            <p:cNvSpPr txBox="1"/>
            <p:nvPr/>
          </p:nvSpPr>
          <p:spPr>
            <a:xfrm>
              <a:off x="457200" y="2743200"/>
              <a:ext cx="2926080" cy="5486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sz="2000">
                  <a:ea typeface="맑은 고딕"/>
                </a:rPr>
                <a:t>다음 분기 가이던스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2026-08-09T00:04:15Z</dcterms:created>
  <dcterms:modified xsi:type="dcterms:W3CDTF">2026-08-09T00:04:15Z</dcterms:modified>
  <cp:category/>
</cp:coreProperties>
</file>