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 rot="2700000">
            <a:off x="3657600" y="274320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800">
                <a:ea typeface="맑은 고딕"/>
              </a:rPr>
              <a:t>회전된 라벨 1</a:t>
            </a:r>
          </a:p>
        </p:txBody>
      </p:sp>
      <p:sp>
        <p:nvSpPr>
          <p:cNvPr id="3" name="TextBox 2"/>
          <p:cNvSpPr txBox="1"/>
          <p:nvPr/>
        </p:nvSpPr>
        <p:spPr>
          <a:xfrm rot="18900000">
            <a:off x="4206240" y="274320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800">
                <a:ea typeface="맑은 고딕"/>
              </a:rPr>
              <a:t>회전된 라벨 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2026-08-09T00:04:15Z</dcterms:created>
  <dcterms:modified xsi:type="dcterms:W3CDTF">2026-08-09T00:04:15Z</dcterms:modified>
  <cp:category/>
</cp:coreProperties>
</file>