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27" r:id="rId4"/>
  </p:sldMasterIdLst>
  <p:notesMasterIdLst>
    <p:notesMasterId r:id="rId21"/>
  </p:notesMasterIdLst>
  <p:handoutMasterIdLst>
    <p:handoutMasterId r:id="rId22"/>
  </p:handoutMasterIdLst>
  <p:sldIdLst>
    <p:sldId id="269" r:id="rId5"/>
    <p:sldId id="272" r:id="rId6"/>
    <p:sldId id="258" r:id="rId7"/>
    <p:sldId id="259" r:id="rId8"/>
    <p:sldId id="262" r:id="rId9"/>
    <p:sldId id="265" r:id="rId10"/>
    <p:sldId id="263" r:id="rId11"/>
    <p:sldId id="275" r:id="rId12"/>
    <p:sldId id="270" r:id="rId13"/>
    <p:sldId id="276" r:id="rId14"/>
    <p:sldId id="274" r:id="rId15"/>
    <p:sldId id="271" r:id="rId16"/>
    <p:sldId id="261" r:id="rId17"/>
    <p:sldId id="273" r:id="rId18"/>
    <p:sldId id="267" r:id="rId19"/>
    <p:sldId id="26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C3CAF61-3D39-8A1C-6AB6-F5CBCFCBEA47}" name="Vanessa Buzgheia (ALLEGIS GROUP HOLDINGS INC)" initials="" userId="S::v-vabuzgheia@microsoft.com::f3934b54-4599-40d0-96a8-d6208686f730" providerId="AD"/>
  <p188:author id="{9941987A-41B7-49AC-EE6E-03F2D0BD95BA}" name="Daria Naidenov" initials="DN" userId="S::danaidenov@microsoft.com::ab38ab5f-bdf0-4774-ae5a-d2782abb2027" providerId="AD"/>
  <p188:author id="{85E8F9B2-02AC-6F6E-F5B6-AF53ED8A8312}" name="Lauren Weldy (ALLEGIS GROUP HOLDINGS INC)" initials="LW" userId="S::v-laweldy@microsoft.com::63f3cce1-6527-43d1-991c-7e8015c8c70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E9639D4-E3E2-4D34-9284-5A2195B3D0D7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58" y="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2B6B5E-9841-4C87-A429-6AB68A40DCA7}" type="doc">
      <dgm:prSet loTypeId="urn:microsoft.com/office/officeart/2005/8/layout/hProcess11" loCatId="process" qsTypeId="urn:microsoft.com/office/officeart/2005/8/quickstyle/simple1" qsCatId="simple" csTypeId="urn:microsoft.com/office/officeart/2005/8/colors/accent0_1" csCatId="mainScheme" phldr="1"/>
      <dgm:spPr/>
    </dgm:pt>
    <dgm:pt modelId="{47F7E970-E173-4EC2-99CA-066AAB30F6B8}">
      <dgm:prSet phldrT="[Text]" custT="1"/>
      <dgm:spPr/>
      <dgm:t>
        <a:bodyPr/>
        <a:lstStyle/>
        <a:p>
          <a:r>
            <a:rPr lang="en-US" sz="1800" b="1" dirty="0"/>
            <a:t>Ph #1</a:t>
          </a:r>
          <a:br>
            <a:rPr lang="en-US" sz="1900" dirty="0"/>
          </a:br>
          <a:r>
            <a:rPr lang="en-US" sz="1400" dirty="0"/>
            <a:t>Brand audit + stakeholder alignment</a:t>
          </a:r>
          <a:br>
            <a:rPr lang="en-US" sz="1600" dirty="0"/>
          </a:br>
          <a:endParaRPr lang="en-US" sz="1900" dirty="0"/>
        </a:p>
      </dgm:t>
    </dgm:pt>
    <dgm:pt modelId="{A20E36DD-4EE0-4A1E-9793-4B4688BEC629}" type="parTrans" cxnId="{0383DBD0-C9C8-4D82-B66A-A62654B4442F}">
      <dgm:prSet/>
      <dgm:spPr/>
      <dgm:t>
        <a:bodyPr/>
        <a:lstStyle/>
        <a:p>
          <a:endParaRPr lang="en-US">
            <a:solidFill>
              <a:schemeClr val="bg2"/>
            </a:solidFill>
          </a:endParaRPr>
        </a:p>
      </dgm:t>
    </dgm:pt>
    <dgm:pt modelId="{4F660B71-1F2B-461F-8464-FACE22511CF0}" type="sibTrans" cxnId="{0383DBD0-C9C8-4D82-B66A-A62654B4442F}">
      <dgm:prSet/>
      <dgm:spPr/>
      <dgm:t>
        <a:bodyPr/>
        <a:lstStyle/>
        <a:p>
          <a:endParaRPr lang="en-US">
            <a:solidFill>
              <a:schemeClr val="bg2"/>
            </a:solidFill>
          </a:endParaRPr>
        </a:p>
      </dgm:t>
    </dgm:pt>
    <dgm:pt modelId="{EC84A822-5242-4A47-9A88-AC99DA4FFD29}">
      <dgm:prSet phldrT="[Text]" custT="1"/>
      <dgm:spPr/>
      <dgm:t>
        <a:bodyPr/>
        <a:lstStyle/>
        <a:p>
          <a:br>
            <a:rPr lang="en-US" sz="1800" dirty="0"/>
          </a:br>
          <a:r>
            <a:rPr lang="en-US" sz="1800" b="1" dirty="0"/>
            <a:t>Ph #2</a:t>
          </a:r>
          <a:br>
            <a:rPr lang="en-US" sz="1900" dirty="0"/>
          </a:br>
          <a:r>
            <a:rPr lang="en-US" sz="1400" dirty="0"/>
            <a:t>Visual identity + message refresh</a:t>
          </a:r>
          <a:endParaRPr lang="en-US" sz="1900" dirty="0"/>
        </a:p>
      </dgm:t>
    </dgm:pt>
    <dgm:pt modelId="{F3078633-80A0-4945-8C98-34508B842F86}" type="parTrans" cxnId="{6D6AA3C2-CDC5-4B91-A1FA-084176FC8D86}">
      <dgm:prSet/>
      <dgm:spPr/>
      <dgm:t>
        <a:bodyPr/>
        <a:lstStyle/>
        <a:p>
          <a:endParaRPr lang="en-US">
            <a:solidFill>
              <a:schemeClr val="bg2"/>
            </a:solidFill>
          </a:endParaRPr>
        </a:p>
      </dgm:t>
    </dgm:pt>
    <dgm:pt modelId="{224ACE12-F0E9-4694-869B-024D4BDC03AF}" type="sibTrans" cxnId="{6D6AA3C2-CDC5-4B91-A1FA-084176FC8D86}">
      <dgm:prSet/>
      <dgm:spPr/>
      <dgm:t>
        <a:bodyPr/>
        <a:lstStyle/>
        <a:p>
          <a:endParaRPr lang="en-US">
            <a:solidFill>
              <a:schemeClr val="bg2"/>
            </a:solidFill>
          </a:endParaRPr>
        </a:p>
      </dgm:t>
    </dgm:pt>
    <dgm:pt modelId="{93DFB384-AA98-485A-90D3-8501D0884C12}">
      <dgm:prSet phldrT="[Text]" custT="1"/>
      <dgm:spPr/>
      <dgm:t>
        <a:bodyPr/>
        <a:lstStyle/>
        <a:p>
          <a:r>
            <a:rPr lang="en-US" sz="1800" b="1" dirty="0"/>
            <a:t>Ph #3</a:t>
          </a:r>
          <a:br>
            <a:rPr lang="en-US" sz="1900" dirty="0"/>
          </a:br>
          <a:r>
            <a:rPr lang="en-US" sz="1400" dirty="0"/>
            <a:t>Launch campaign rollout</a:t>
          </a:r>
          <a:br>
            <a:rPr lang="en-US" sz="1400" dirty="0"/>
          </a:br>
          <a:endParaRPr lang="en-US" sz="1900" dirty="0"/>
        </a:p>
      </dgm:t>
    </dgm:pt>
    <dgm:pt modelId="{8570F548-B60E-4843-950F-874F3445CADA}" type="parTrans" cxnId="{D46D65F4-9FA4-45C2-8006-D057A4E4E1C4}">
      <dgm:prSet/>
      <dgm:spPr/>
      <dgm:t>
        <a:bodyPr/>
        <a:lstStyle/>
        <a:p>
          <a:endParaRPr lang="en-US">
            <a:solidFill>
              <a:schemeClr val="bg2"/>
            </a:solidFill>
          </a:endParaRPr>
        </a:p>
      </dgm:t>
    </dgm:pt>
    <dgm:pt modelId="{54E8D867-7C65-45DD-B8D5-75883581D9D1}" type="sibTrans" cxnId="{D46D65F4-9FA4-45C2-8006-D057A4E4E1C4}">
      <dgm:prSet/>
      <dgm:spPr/>
      <dgm:t>
        <a:bodyPr/>
        <a:lstStyle/>
        <a:p>
          <a:endParaRPr lang="en-US">
            <a:solidFill>
              <a:schemeClr val="bg2"/>
            </a:solidFill>
          </a:endParaRPr>
        </a:p>
      </dgm:t>
    </dgm:pt>
    <dgm:pt modelId="{8D682F61-8FE9-47D5-A5B2-DF4C6F2FAEF1}">
      <dgm:prSet phldrT="[Text]" custT="1"/>
      <dgm:spPr/>
      <dgm:t>
        <a:bodyPr/>
        <a:lstStyle/>
        <a:p>
          <a:br>
            <a:rPr lang="en-US" sz="1800" dirty="0"/>
          </a:br>
          <a:r>
            <a:rPr lang="en-US" sz="1800" b="1" dirty="0"/>
            <a:t>Ph #4</a:t>
          </a:r>
          <a:br>
            <a:rPr lang="en-US" sz="1900" dirty="0"/>
          </a:br>
          <a:r>
            <a:rPr lang="en-US" sz="1400" dirty="0"/>
            <a:t>Post-launch feedback + optimization</a:t>
          </a:r>
          <a:endParaRPr lang="en-US" sz="1900" dirty="0"/>
        </a:p>
      </dgm:t>
    </dgm:pt>
    <dgm:pt modelId="{7276234D-5B04-40F2-BEE6-43348E5D6478}" type="parTrans" cxnId="{8AA01901-B1DC-4512-B4F6-161C73CE1CAD}">
      <dgm:prSet/>
      <dgm:spPr/>
      <dgm:t>
        <a:bodyPr/>
        <a:lstStyle/>
        <a:p>
          <a:endParaRPr lang="en-US">
            <a:solidFill>
              <a:schemeClr val="bg2"/>
            </a:solidFill>
          </a:endParaRPr>
        </a:p>
      </dgm:t>
    </dgm:pt>
    <dgm:pt modelId="{7DFBDEA3-3E1A-401F-8FB5-F50F791930AB}" type="sibTrans" cxnId="{8AA01901-B1DC-4512-B4F6-161C73CE1CAD}">
      <dgm:prSet/>
      <dgm:spPr/>
      <dgm:t>
        <a:bodyPr/>
        <a:lstStyle/>
        <a:p>
          <a:endParaRPr lang="en-US">
            <a:solidFill>
              <a:schemeClr val="bg2"/>
            </a:solidFill>
          </a:endParaRPr>
        </a:p>
      </dgm:t>
    </dgm:pt>
    <dgm:pt modelId="{0F6F618A-6D6B-4B59-A600-3D5567302AA1}" type="pres">
      <dgm:prSet presAssocID="{432B6B5E-9841-4C87-A429-6AB68A40DCA7}" presName="Name0" presStyleCnt="0">
        <dgm:presLayoutVars>
          <dgm:dir/>
          <dgm:resizeHandles val="exact"/>
        </dgm:presLayoutVars>
      </dgm:prSet>
      <dgm:spPr/>
    </dgm:pt>
    <dgm:pt modelId="{5DFFADC9-91E5-4997-96C2-A228EDFC0205}" type="pres">
      <dgm:prSet presAssocID="{432B6B5E-9841-4C87-A429-6AB68A40DCA7}" presName="arrow" presStyleLbl="bgShp" presStyleIdx="0" presStyleCnt="1"/>
      <dgm:spPr>
        <a:solidFill>
          <a:schemeClr val="tx1"/>
        </a:solidFill>
      </dgm:spPr>
    </dgm:pt>
    <dgm:pt modelId="{0393120F-7360-40E4-96D8-A21D178EE911}" type="pres">
      <dgm:prSet presAssocID="{432B6B5E-9841-4C87-A429-6AB68A40DCA7}" presName="points" presStyleCnt="0"/>
      <dgm:spPr/>
    </dgm:pt>
    <dgm:pt modelId="{43588BC1-95A0-437E-B74C-F5542E5FF8B9}" type="pres">
      <dgm:prSet presAssocID="{47F7E970-E173-4EC2-99CA-066AAB30F6B8}" presName="compositeA" presStyleCnt="0"/>
      <dgm:spPr/>
    </dgm:pt>
    <dgm:pt modelId="{6E3D6AA3-76A4-4703-A1AC-7502395DE819}" type="pres">
      <dgm:prSet presAssocID="{47F7E970-E173-4EC2-99CA-066AAB30F6B8}" presName="textA" presStyleLbl="revTx" presStyleIdx="0" presStyleCnt="4">
        <dgm:presLayoutVars>
          <dgm:bulletEnabled val="1"/>
        </dgm:presLayoutVars>
      </dgm:prSet>
      <dgm:spPr/>
    </dgm:pt>
    <dgm:pt modelId="{9000A83F-B8E7-464A-B006-043AD9C3EDF3}" type="pres">
      <dgm:prSet presAssocID="{47F7E970-E173-4EC2-99CA-066AAB30F6B8}" presName="circleA" presStyleLbl="node1" presStyleIdx="0" presStyleCnt="4"/>
      <dgm:spPr/>
    </dgm:pt>
    <dgm:pt modelId="{A7A0D761-B6DA-467E-9437-D7CF2B74ABA5}" type="pres">
      <dgm:prSet presAssocID="{47F7E970-E173-4EC2-99CA-066AAB30F6B8}" presName="spaceA" presStyleCnt="0"/>
      <dgm:spPr/>
    </dgm:pt>
    <dgm:pt modelId="{F9B5D292-B288-44F2-93D1-09667A89A584}" type="pres">
      <dgm:prSet presAssocID="{4F660B71-1F2B-461F-8464-FACE22511CF0}" presName="space" presStyleCnt="0"/>
      <dgm:spPr/>
    </dgm:pt>
    <dgm:pt modelId="{97110A9B-C625-4AAC-A84E-784178913229}" type="pres">
      <dgm:prSet presAssocID="{EC84A822-5242-4A47-9A88-AC99DA4FFD29}" presName="compositeB" presStyleCnt="0"/>
      <dgm:spPr/>
    </dgm:pt>
    <dgm:pt modelId="{D1870CC0-E31F-4E47-9AB8-6248D5448EAC}" type="pres">
      <dgm:prSet presAssocID="{EC84A822-5242-4A47-9A88-AC99DA4FFD29}" presName="textB" presStyleLbl="revTx" presStyleIdx="1" presStyleCnt="4">
        <dgm:presLayoutVars>
          <dgm:bulletEnabled val="1"/>
        </dgm:presLayoutVars>
      </dgm:prSet>
      <dgm:spPr/>
    </dgm:pt>
    <dgm:pt modelId="{8B43DA3E-B84D-4CF9-8AA8-0489443EB606}" type="pres">
      <dgm:prSet presAssocID="{EC84A822-5242-4A47-9A88-AC99DA4FFD29}" presName="circleB" presStyleLbl="node1" presStyleIdx="1" presStyleCnt="4"/>
      <dgm:spPr/>
    </dgm:pt>
    <dgm:pt modelId="{994677EC-032A-4903-B4F1-E121FC52CA3F}" type="pres">
      <dgm:prSet presAssocID="{EC84A822-5242-4A47-9A88-AC99DA4FFD29}" presName="spaceB" presStyleCnt="0"/>
      <dgm:spPr/>
    </dgm:pt>
    <dgm:pt modelId="{0A1D87E0-6E4C-413C-8FD5-5566A9F3D24F}" type="pres">
      <dgm:prSet presAssocID="{224ACE12-F0E9-4694-869B-024D4BDC03AF}" presName="space" presStyleCnt="0"/>
      <dgm:spPr/>
    </dgm:pt>
    <dgm:pt modelId="{12F11772-9236-400D-BA56-3A09DF13C3FE}" type="pres">
      <dgm:prSet presAssocID="{93DFB384-AA98-485A-90D3-8501D0884C12}" presName="compositeA" presStyleCnt="0"/>
      <dgm:spPr/>
    </dgm:pt>
    <dgm:pt modelId="{B1544BC7-1017-4358-B364-7F974558C98B}" type="pres">
      <dgm:prSet presAssocID="{93DFB384-AA98-485A-90D3-8501D0884C12}" presName="textA" presStyleLbl="revTx" presStyleIdx="2" presStyleCnt="4" custScaleX="87141">
        <dgm:presLayoutVars>
          <dgm:bulletEnabled val="1"/>
        </dgm:presLayoutVars>
      </dgm:prSet>
      <dgm:spPr/>
    </dgm:pt>
    <dgm:pt modelId="{3A03F7A2-0F06-40AA-A438-5D17D65EABFC}" type="pres">
      <dgm:prSet presAssocID="{93DFB384-AA98-485A-90D3-8501D0884C12}" presName="circleA" presStyleLbl="node1" presStyleIdx="2" presStyleCnt="4"/>
      <dgm:spPr/>
    </dgm:pt>
    <dgm:pt modelId="{4EA2E411-B62F-4E52-B258-032B8CF34F85}" type="pres">
      <dgm:prSet presAssocID="{93DFB384-AA98-485A-90D3-8501D0884C12}" presName="spaceA" presStyleCnt="0"/>
      <dgm:spPr/>
    </dgm:pt>
    <dgm:pt modelId="{50CB484A-1836-4A86-BA17-5F4B3C27EA0C}" type="pres">
      <dgm:prSet presAssocID="{54E8D867-7C65-45DD-B8D5-75883581D9D1}" presName="space" presStyleCnt="0"/>
      <dgm:spPr/>
    </dgm:pt>
    <dgm:pt modelId="{00014780-58A9-47EE-98D8-6098D2BADA19}" type="pres">
      <dgm:prSet presAssocID="{8D682F61-8FE9-47D5-A5B2-DF4C6F2FAEF1}" presName="compositeB" presStyleCnt="0"/>
      <dgm:spPr/>
    </dgm:pt>
    <dgm:pt modelId="{B4DF1639-24EE-4EB0-8277-A9CAF1F79E0C}" type="pres">
      <dgm:prSet presAssocID="{8D682F61-8FE9-47D5-A5B2-DF4C6F2FAEF1}" presName="textB" presStyleLbl="revTx" presStyleIdx="3" presStyleCnt="4">
        <dgm:presLayoutVars>
          <dgm:bulletEnabled val="1"/>
        </dgm:presLayoutVars>
      </dgm:prSet>
      <dgm:spPr/>
    </dgm:pt>
    <dgm:pt modelId="{C88A1CED-C610-4190-9AA0-A4CDF19A583E}" type="pres">
      <dgm:prSet presAssocID="{8D682F61-8FE9-47D5-A5B2-DF4C6F2FAEF1}" presName="circleB" presStyleLbl="node1" presStyleIdx="3" presStyleCnt="4"/>
      <dgm:spPr/>
    </dgm:pt>
    <dgm:pt modelId="{6DE03959-5D3D-4442-82E4-21AEA9B89A65}" type="pres">
      <dgm:prSet presAssocID="{8D682F61-8FE9-47D5-A5B2-DF4C6F2FAEF1}" presName="spaceB" presStyleCnt="0"/>
      <dgm:spPr/>
    </dgm:pt>
  </dgm:ptLst>
  <dgm:cxnLst>
    <dgm:cxn modelId="{8AA01901-B1DC-4512-B4F6-161C73CE1CAD}" srcId="{432B6B5E-9841-4C87-A429-6AB68A40DCA7}" destId="{8D682F61-8FE9-47D5-A5B2-DF4C6F2FAEF1}" srcOrd="3" destOrd="0" parTransId="{7276234D-5B04-40F2-BEE6-43348E5D6478}" sibTransId="{7DFBDEA3-3E1A-401F-8FB5-F50F791930AB}"/>
    <dgm:cxn modelId="{8CD5A317-B4C3-40E5-A83F-4205A3D01869}" type="presOf" srcId="{EC84A822-5242-4A47-9A88-AC99DA4FFD29}" destId="{D1870CC0-E31F-4E47-9AB8-6248D5448EAC}" srcOrd="0" destOrd="0" presId="urn:microsoft.com/office/officeart/2005/8/layout/hProcess11"/>
    <dgm:cxn modelId="{6BFB9F3B-34AE-409A-A0BF-F47381F5BFC0}" type="presOf" srcId="{8D682F61-8FE9-47D5-A5B2-DF4C6F2FAEF1}" destId="{B4DF1639-24EE-4EB0-8277-A9CAF1F79E0C}" srcOrd="0" destOrd="0" presId="urn:microsoft.com/office/officeart/2005/8/layout/hProcess11"/>
    <dgm:cxn modelId="{B8779E84-F080-42EC-913A-EA5BA3B72688}" type="presOf" srcId="{432B6B5E-9841-4C87-A429-6AB68A40DCA7}" destId="{0F6F618A-6D6B-4B59-A600-3D5567302AA1}" srcOrd="0" destOrd="0" presId="urn:microsoft.com/office/officeart/2005/8/layout/hProcess11"/>
    <dgm:cxn modelId="{FA7E11A5-67ED-49DA-A419-093C44239489}" type="presOf" srcId="{47F7E970-E173-4EC2-99CA-066AAB30F6B8}" destId="{6E3D6AA3-76A4-4703-A1AC-7502395DE819}" srcOrd="0" destOrd="0" presId="urn:microsoft.com/office/officeart/2005/8/layout/hProcess11"/>
    <dgm:cxn modelId="{6D6AA3C2-CDC5-4B91-A1FA-084176FC8D86}" srcId="{432B6B5E-9841-4C87-A429-6AB68A40DCA7}" destId="{EC84A822-5242-4A47-9A88-AC99DA4FFD29}" srcOrd="1" destOrd="0" parTransId="{F3078633-80A0-4945-8C98-34508B842F86}" sibTransId="{224ACE12-F0E9-4694-869B-024D4BDC03AF}"/>
    <dgm:cxn modelId="{0383DBD0-C9C8-4D82-B66A-A62654B4442F}" srcId="{432B6B5E-9841-4C87-A429-6AB68A40DCA7}" destId="{47F7E970-E173-4EC2-99CA-066AAB30F6B8}" srcOrd="0" destOrd="0" parTransId="{A20E36DD-4EE0-4A1E-9793-4B4688BEC629}" sibTransId="{4F660B71-1F2B-461F-8464-FACE22511CF0}"/>
    <dgm:cxn modelId="{80D6FFDA-00B7-4ECC-B895-CE921A092227}" type="presOf" srcId="{93DFB384-AA98-485A-90D3-8501D0884C12}" destId="{B1544BC7-1017-4358-B364-7F974558C98B}" srcOrd="0" destOrd="0" presId="urn:microsoft.com/office/officeart/2005/8/layout/hProcess11"/>
    <dgm:cxn modelId="{D46D65F4-9FA4-45C2-8006-D057A4E4E1C4}" srcId="{432B6B5E-9841-4C87-A429-6AB68A40DCA7}" destId="{93DFB384-AA98-485A-90D3-8501D0884C12}" srcOrd="2" destOrd="0" parTransId="{8570F548-B60E-4843-950F-874F3445CADA}" sibTransId="{54E8D867-7C65-45DD-B8D5-75883581D9D1}"/>
    <dgm:cxn modelId="{998DB237-78AF-4D71-8086-431AC9098996}" type="presParOf" srcId="{0F6F618A-6D6B-4B59-A600-3D5567302AA1}" destId="{5DFFADC9-91E5-4997-96C2-A228EDFC0205}" srcOrd="0" destOrd="0" presId="urn:microsoft.com/office/officeart/2005/8/layout/hProcess11"/>
    <dgm:cxn modelId="{F381CBFA-E7B6-482D-95D0-3F06EEE19B8E}" type="presParOf" srcId="{0F6F618A-6D6B-4B59-A600-3D5567302AA1}" destId="{0393120F-7360-40E4-96D8-A21D178EE911}" srcOrd="1" destOrd="0" presId="urn:microsoft.com/office/officeart/2005/8/layout/hProcess11"/>
    <dgm:cxn modelId="{A233D08D-18EB-4881-9195-F2FF393C8F4A}" type="presParOf" srcId="{0393120F-7360-40E4-96D8-A21D178EE911}" destId="{43588BC1-95A0-437E-B74C-F5542E5FF8B9}" srcOrd="0" destOrd="0" presId="urn:microsoft.com/office/officeart/2005/8/layout/hProcess11"/>
    <dgm:cxn modelId="{1DFD031E-A8E1-4726-8747-350B416FC157}" type="presParOf" srcId="{43588BC1-95A0-437E-B74C-F5542E5FF8B9}" destId="{6E3D6AA3-76A4-4703-A1AC-7502395DE819}" srcOrd="0" destOrd="0" presId="urn:microsoft.com/office/officeart/2005/8/layout/hProcess11"/>
    <dgm:cxn modelId="{4E306FEE-27BB-4FB2-95A7-63ED63A91594}" type="presParOf" srcId="{43588BC1-95A0-437E-B74C-F5542E5FF8B9}" destId="{9000A83F-B8E7-464A-B006-043AD9C3EDF3}" srcOrd="1" destOrd="0" presId="urn:microsoft.com/office/officeart/2005/8/layout/hProcess11"/>
    <dgm:cxn modelId="{0C149849-E6B5-4699-AEC8-F47F7982054E}" type="presParOf" srcId="{43588BC1-95A0-437E-B74C-F5542E5FF8B9}" destId="{A7A0D761-B6DA-467E-9437-D7CF2B74ABA5}" srcOrd="2" destOrd="0" presId="urn:microsoft.com/office/officeart/2005/8/layout/hProcess11"/>
    <dgm:cxn modelId="{2A471431-C61D-4786-9255-4CE8059085BC}" type="presParOf" srcId="{0393120F-7360-40E4-96D8-A21D178EE911}" destId="{F9B5D292-B288-44F2-93D1-09667A89A584}" srcOrd="1" destOrd="0" presId="urn:microsoft.com/office/officeart/2005/8/layout/hProcess11"/>
    <dgm:cxn modelId="{EE1077D0-0038-4DB5-B80F-44F1884C9692}" type="presParOf" srcId="{0393120F-7360-40E4-96D8-A21D178EE911}" destId="{97110A9B-C625-4AAC-A84E-784178913229}" srcOrd="2" destOrd="0" presId="urn:microsoft.com/office/officeart/2005/8/layout/hProcess11"/>
    <dgm:cxn modelId="{12FCD181-DA5F-42C2-BB11-87A665A05520}" type="presParOf" srcId="{97110A9B-C625-4AAC-A84E-784178913229}" destId="{D1870CC0-E31F-4E47-9AB8-6248D5448EAC}" srcOrd="0" destOrd="0" presId="urn:microsoft.com/office/officeart/2005/8/layout/hProcess11"/>
    <dgm:cxn modelId="{13A31096-AAF7-4137-ABE7-E25A93A9B58B}" type="presParOf" srcId="{97110A9B-C625-4AAC-A84E-784178913229}" destId="{8B43DA3E-B84D-4CF9-8AA8-0489443EB606}" srcOrd="1" destOrd="0" presId="urn:microsoft.com/office/officeart/2005/8/layout/hProcess11"/>
    <dgm:cxn modelId="{B60FE0C7-DD5A-4C85-8494-89F3435F2E7C}" type="presParOf" srcId="{97110A9B-C625-4AAC-A84E-784178913229}" destId="{994677EC-032A-4903-B4F1-E121FC52CA3F}" srcOrd="2" destOrd="0" presId="urn:microsoft.com/office/officeart/2005/8/layout/hProcess11"/>
    <dgm:cxn modelId="{23B59458-CC9E-4BA6-AFB6-AF6CC2A8CD35}" type="presParOf" srcId="{0393120F-7360-40E4-96D8-A21D178EE911}" destId="{0A1D87E0-6E4C-413C-8FD5-5566A9F3D24F}" srcOrd="3" destOrd="0" presId="urn:microsoft.com/office/officeart/2005/8/layout/hProcess11"/>
    <dgm:cxn modelId="{EEFC349D-CEEB-411B-92DC-986E33E38CBB}" type="presParOf" srcId="{0393120F-7360-40E4-96D8-A21D178EE911}" destId="{12F11772-9236-400D-BA56-3A09DF13C3FE}" srcOrd="4" destOrd="0" presId="urn:microsoft.com/office/officeart/2005/8/layout/hProcess11"/>
    <dgm:cxn modelId="{9D8C7360-36B8-4C7B-806D-8CD187FDC0EE}" type="presParOf" srcId="{12F11772-9236-400D-BA56-3A09DF13C3FE}" destId="{B1544BC7-1017-4358-B364-7F974558C98B}" srcOrd="0" destOrd="0" presId="urn:microsoft.com/office/officeart/2005/8/layout/hProcess11"/>
    <dgm:cxn modelId="{A2FABF23-47FD-4B1E-802A-4CB9FF3481D9}" type="presParOf" srcId="{12F11772-9236-400D-BA56-3A09DF13C3FE}" destId="{3A03F7A2-0F06-40AA-A438-5D17D65EABFC}" srcOrd="1" destOrd="0" presId="urn:microsoft.com/office/officeart/2005/8/layout/hProcess11"/>
    <dgm:cxn modelId="{45BB14C0-6299-4802-B259-59CE852958C5}" type="presParOf" srcId="{12F11772-9236-400D-BA56-3A09DF13C3FE}" destId="{4EA2E411-B62F-4E52-B258-032B8CF34F85}" srcOrd="2" destOrd="0" presId="urn:microsoft.com/office/officeart/2005/8/layout/hProcess11"/>
    <dgm:cxn modelId="{11DA16E2-A156-44C0-95CB-0EBBC72F76D2}" type="presParOf" srcId="{0393120F-7360-40E4-96D8-A21D178EE911}" destId="{50CB484A-1836-4A86-BA17-5F4B3C27EA0C}" srcOrd="5" destOrd="0" presId="urn:microsoft.com/office/officeart/2005/8/layout/hProcess11"/>
    <dgm:cxn modelId="{2132CDD7-DCF5-465F-8E89-5BF702371B44}" type="presParOf" srcId="{0393120F-7360-40E4-96D8-A21D178EE911}" destId="{00014780-58A9-47EE-98D8-6098D2BADA19}" srcOrd="6" destOrd="0" presId="urn:microsoft.com/office/officeart/2005/8/layout/hProcess11"/>
    <dgm:cxn modelId="{4AE9E0BF-1B61-4C62-A65A-D27D59FDFE9C}" type="presParOf" srcId="{00014780-58A9-47EE-98D8-6098D2BADA19}" destId="{B4DF1639-24EE-4EB0-8277-A9CAF1F79E0C}" srcOrd="0" destOrd="0" presId="urn:microsoft.com/office/officeart/2005/8/layout/hProcess11"/>
    <dgm:cxn modelId="{553F4E98-5C04-48A2-8D3C-1F93D048BF41}" type="presParOf" srcId="{00014780-58A9-47EE-98D8-6098D2BADA19}" destId="{C88A1CED-C610-4190-9AA0-A4CDF19A583E}" srcOrd="1" destOrd="0" presId="urn:microsoft.com/office/officeart/2005/8/layout/hProcess11"/>
    <dgm:cxn modelId="{7FD2E826-9803-4D77-BB48-C7D90432F9AF}" type="presParOf" srcId="{00014780-58A9-47EE-98D8-6098D2BADA19}" destId="{6DE03959-5D3D-4442-82E4-21AEA9B89A6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FFADC9-91E5-4997-96C2-A228EDFC0205}">
      <dsp:nvSpPr>
        <dsp:cNvPr id="0" name=""/>
        <dsp:cNvSpPr/>
      </dsp:nvSpPr>
      <dsp:spPr>
        <a:xfrm>
          <a:off x="0" y="1182528"/>
          <a:ext cx="10360025" cy="1576704"/>
        </a:xfrm>
        <a:prstGeom prst="notchedRightArrow">
          <a:avLst/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3D6AA3-76A4-4703-A1AC-7502395DE819}">
      <dsp:nvSpPr>
        <dsp:cNvPr id="0" name=""/>
        <dsp:cNvSpPr/>
      </dsp:nvSpPr>
      <dsp:spPr>
        <a:xfrm>
          <a:off x="4666" y="0"/>
          <a:ext cx="2244503" cy="1576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Ph #1</a:t>
          </a:r>
          <a:br>
            <a:rPr lang="en-US" sz="1900" kern="1200" dirty="0"/>
          </a:br>
          <a:r>
            <a:rPr lang="en-US" sz="1400" kern="1200" dirty="0"/>
            <a:t>Brand audit + stakeholder alignment</a:t>
          </a:r>
          <a:br>
            <a:rPr lang="en-US" sz="1600" kern="1200" dirty="0"/>
          </a:br>
          <a:endParaRPr lang="en-US" sz="1900" kern="1200" dirty="0"/>
        </a:p>
      </dsp:txBody>
      <dsp:txXfrm>
        <a:off x="4666" y="0"/>
        <a:ext cx="2244503" cy="1576704"/>
      </dsp:txXfrm>
    </dsp:sp>
    <dsp:sp modelId="{9000A83F-B8E7-464A-B006-043AD9C3EDF3}">
      <dsp:nvSpPr>
        <dsp:cNvPr id="0" name=""/>
        <dsp:cNvSpPr/>
      </dsp:nvSpPr>
      <dsp:spPr>
        <a:xfrm>
          <a:off x="929830" y="1773792"/>
          <a:ext cx="394176" cy="3941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870CC0-E31F-4E47-9AB8-6248D5448EAC}">
      <dsp:nvSpPr>
        <dsp:cNvPr id="0" name=""/>
        <dsp:cNvSpPr/>
      </dsp:nvSpPr>
      <dsp:spPr>
        <a:xfrm>
          <a:off x="2361395" y="2365057"/>
          <a:ext cx="2244503" cy="1576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US" sz="1800" kern="1200" dirty="0"/>
          </a:br>
          <a:r>
            <a:rPr lang="en-US" sz="1800" b="1" kern="1200" dirty="0"/>
            <a:t>Ph #2</a:t>
          </a:r>
          <a:br>
            <a:rPr lang="en-US" sz="1900" kern="1200" dirty="0"/>
          </a:br>
          <a:r>
            <a:rPr lang="en-US" sz="1400" kern="1200" dirty="0"/>
            <a:t>Visual identity + message refresh</a:t>
          </a:r>
          <a:endParaRPr lang="en-US" sz="1900" kern="1200" dirty="0"/>
        </a:p>
      </dsp:txBody>
      <dsp:txXfrm>
        <a:off x="2361395" y="2365057"/>
        <a:ext cx="2244503" cy="1576704"/>
      </dsp:txXfrm>
    </dsp:sp>
    <dsp:sp modelId="{8B43DA3E-B84D-4CF9-8AA8-0489443EB606}">
      <dsp:nvSpPr>
        <dsp:cNvPr id="0" name=""/>
        <dsp:cNvSpPr/>
      </dsp:nvSpPr>
      <dsp:spPr>
        <a:xfrm>
          <a:off x="3286558" y="1773792"/>
          <a:ext cx="394176" cy="3941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544BC7-1017-4358-B364-7F974558C98B}">
      <dsp:nvSpPr>
        <dsp:cNvPr id="0" name=""/>
        <dsp:cNvSpPr/>
      </dsp:nvSpPr>
      <dsp:spPr>
        <a:xfrm>
          <a:off x="4862434" y="0"/>
          <a:ext cx="1955882" cy="1576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Ph #3</a:t>
          </a:r>
          <a:br>
            <a:rPr lang="en-US" sz="1900" kern="1200" dirty="0"/>
          </a:br>
          <a:r>
            <a:rPr lang="en-US" sz="1400" kern="1200" dirty="0"/>
            <a:t>Launch campaign rollout</a:t>
          </a:r>
          <a:br>
            <a:rPr lang="en-US" sz="1400" kern="1200" dirty="0"/>
          </a:br>
          <a:endParaRPr lang="en-US" sz="1900" kern="1200" dirty="0"/>
        </a:p>
      </dsp:txBody>
      <dsp:txXfrm>
        <a:off x="4862434" y="0"/>
        <a:ext cx="1955882" cy="1576704"/>
      </dsp:txXfrm>
    </dsp:sp>
    <dsp:sp modelId="{3A03F7A2-0F06-40AA-A438-5D17D65EABFC}">
      <dsp:nvSpPr>
        <dsp:cNvPr id="0" name=""/>
        <dsp:cNvSpPr/>
      </dsp:nvSpPr>
      <dsp:spPr>
        <a:xfrm>
          <a:off x="5643287" y="1773792"/>
          <a:ext cx="394176" cy="3941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DF1639-24EE-4EB0-8277-A9CAF1F79E0C}">
      <dsp:nvSpPr>
        <dsp:cNvPr id="0" name=""/>
        <dsp:cNvSpPr/>
      </dsp:nvSpPr>
      <dsp:spPr>
        <a:xfrm>
          <a:off x="7074852" y="2365057"/>
          <a:ext cx="2244503" cy="1576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US" sz="1800" kern="1200" dirty="0"/>
          </a:br>
          <a:r>
            <a:rPr lang="en-US" sz="1800" b="1" kern="1200" dirty="0"/>
            <a:t>Ph #4</a:t>
          </a:r>
          <a:br>
            <a:rPr lang="en-US" sz="1900" kern="1200" dirty="0"/>
          </a:br>
          <a:r>
            <a:rPr lang="en-US" sz="1400" kern="1200" dirty="0"/>
            <a:t>Post-launch feedback + optimization</a:t>
          </a:r>
          <a:endParaRPr lang="en-US" sz="1900" kern="1200" dirty="0"/>
        </a:p>
      </dsp:txBody>
      <dsp:txXfrm>
        <a:off x="7074852" y="2365057"/>
        <a:ext cx="2244503" cy="1576704"/>
      </dsp:txXfrm>
    </dsp:sp>
    <dsp:sp modelId="{C88A1CED-C610-4190-9AA0-A4CDF19A583E}">
      <dsp:nvSpPr>
        <dsp:cNvPr id="0" name=""/>
        <dsp:cNvSpPr/>
      </dsp:nvSpPr>
      <dsp:spPr>
        <a:xfrm>
          <a:off x="8000016" y="1773792"/>
          <a:ext cx="394176" cy="39417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198972-73C8-9327-0850-18A6425134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55A2EB-01C3-20E0-FF45-07CCC8672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1EC30-5B0B-48D0-A1A8-66A96720DF24}" type="datetimeFigureOut">
              <a:rPr lang="en-US" smtClean="0"/>
              <a:t>12/17/2025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C50A84-CDF8-9D1C-7599-D1B543581C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AAFBD2-1F7B-DB18-5994-6D22C6743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8FBFCE-2205-4B9C-81E5-532E0690D8C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311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68A4D-42A7-45F7-9930-00E8DCB48D7E}" type="datetimeFigureOut">
              <a:rPr lang="en-US" smtClean="0"/>
              <a:t>12/17/2025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D6F49-EBB7-4CCF-97A8-E526BB28B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193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988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8.sv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9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1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5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4589773-CBA9-063D-6658-9BA9974A532C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48" y="5218032"/>
            <a:ext cx="10477444" cy="786384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48" y="5972629"/>
            <a:ext cx="10477444" cy="480373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CA116BE-2C4B-63D0-DE29-286C5B4055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7248" y="853584"/>
            <a:ext cx="10477444" cy="4132841"/>
          </a:xfrm>
          <a:custGeom>
            <a:avLst/>
            <a:gdLst>
              <a:gd name="connsiteX0" fmla="*/ 1056499 w 10477444"/>
              <a:gd name="connsiteY0" fmla="*/ 0 h 4132841"/>
              <a:gd name="connsiteX1" fmla="*/ 2091542 w 10477444"/>
              <a:gd name="connsiteY1" fmla="*/ 838450 h 4132841"/>
              <a:gd name="connsiteX2" fmla="*/ 2095898 w 10477444"/>
              <a:gd name="connsiteY2" fmla="*/ 881387 h 4132841"/>
              <a:gd name="connsiteX3" fmla="*/ 2100253 w 10477444"/>
              <a:gd name="connsiteY3" fmla="*/ 838450 h 4132841"/>
              <a:gd name="connsiteX4" fmla="*/ 3135287 w 10477444"/>
              <a:gd name="connsiteY4" fmla="*/ 0 h 4132841"/>
              <a:gd name="connsiteX5" fmla="*/ 3149729 w 10477444"/>
              <a:gd name="connsiteY5" fmla="*/ 725 h 4132841"/>
              <a:gd name="connsiteX6" fmla="*/ 3164170 w 10477444"/>
              <a:gd name="connsiteY6" fmla="*/ 0 h 4132841"/>
              <a:gd name="connsiteX7" fmla="*/ 4193978 w 10477444"/>
              <a:gd name="connsiteY7" fmla="*/ 834218 h 4132841"/>
              <a:gd name="connsiteX8" fmla="*/ 4203564 w 10477444"/>
              <a:gd name="connsiteY8" fmla="*/ 928737 h 4132841"/>
              <a:gd name="connsiteX9" fmla="*/ 4213151 w 10477444"/>
              <a:gd name="connsiteY9" fmla="*/ 834218 h 4132841"/>
              <a:gd name="connsiteX10" fmla="*/ 5242958 w 10477444"/>
              <a:gd name="connsiteY10" fmla="*/ 0 h 4132841"/>
              <a:gd name="connsiteX11" fmla="*/ 5254733 w 10477444"/>
              <a:gd name="connsiteY11" fmla="*/ 591 h 4132841"/>
              <a:gd name="connsiteX12" fmla="*/ 5266508 w 10477444"/>
              <a:gd name="connsiteY12" fmla="*/ 0 h 4132841"/>
              <a:gd name="connsiteX13" fmla="*/ 6302089 w 10477444"/>
              <a:gd name="connsiteY13" fmla="*/ 864551 h 4132841"/>
              <a:gd name="connsiteX14" fmla="*/ 6532855 w 10477444"/>
              <a:gd name="connsiteY14" fmla="*/ 375031 h 4132841"/>
              <a:gd name="connsiteX15" fmla="*/ 6601732 w 10477444"/>
              <a:gd name="connsiteY15" fmla="*/ 306343 h 4132841"/>
              <a:gd name="connsiteX16" fmla="*/ 6602011 w 10477444"/>
              <a:gd name="connsiteY16" fmla="*/ 306008 h 4132841"/>
              <a:gd name="connsiteX17" fmla="*/ 6602625 w 10477444"/>
              <a:gd name="connsiteY17" fmla="*/ 305453 h 4132841"/>
              <a:gd name="connsiteX18" fmla="*/ 6660256 w 10477444"/>
              <a:gd name="connsiteY18" fmla="*/ 247981 h 4132841"/>
              <a:gd name="connsiteX19" fmla="*/ 6732234 w 10477444"/>
              <a:gd name="connsiteY19" fmla="*/ 197269 h 4132841"/>
              <a:gd name="connsiteX20" fmla="*/ 6757580 w 10477444"/>
              <a:gd name="connsiteY20" fmla="*/ 178431 h 4132841"/>
              <a:gd name="connsiteX21" fmla="*/ 6767322 w 10477444"/>
              <a:gd name="connsiteY21" fmla="*/ 172550 h 4132841"/>
              <a:gd name="connsiteX22" fmla="*/ 6807890 w 10477444"/>
              <a:gd name="connsiteY22" fmla="*/ 143967 h 4132841"/>
              <a:gd name="connsiteX23" fmla="*/ 7342160 w 10477444"/>
              <a:gd name="connsiteY23" fmla="*/ 0 h 4132841"/>
              <a:gd name="connsiteX24" fmla="*/ 7343728 w 10477444"/>
              <a:gd name="connsiteY24" fmla="*/ 79 h 4132841"/>
              <a:gd name="connsiteX25" fmla="*/ 7345295 w 10477444"/>
              <a:gd name="connsiteY25" fmla="*/ 0 h 4132841"/>
              <a:gd name="connsiteX26" fmla="*/ 7441462 w 10477444"/>
              <a:gd name="connsiteY26" fmla="*/ 4313 h 4132841"/>
              <a:gd name="connsiteX27" fmla="*/ 7449328 w 10477444"/>
              <a:gd name="connsiteY27" fmla="*/ 5379 h 4132841"/>
              <a:gd name="connsiteX28" fmla="*/ 7450181 w 10477444"/>
              <a:gd name="connsiteY28" fmla="*/ 5421 h 4132841"/>
              <a:gd name="connsiteX29" fmla="*/ 7454641 w 10477444"/>
              <a:gd name="connsiteY29" fmla="*/ 6098 h 4132841"/>
              <a:gd name="connsiteX30" fmla="*/ 7535194 w 10477444"/>
              <a:gd name="connsiteY30" fmla="*/ 17005 h 4132841"/>
              <a:gd name="connsiteX31" fmla="*/ 7552486 w 10477444"/>
              <a:gd name="connsiteY31" fmla="*/ 20941 h 4132841"/>
              <a:gd name="connsiteX32" fmla="*/ 7555081 w 10477444"/>
              <a:gd name="connsiteY32" fmla="*/ 21334 h 4132841"/>
              <a:gd name="connsiteX33" fmla="*/ 7562130 w 10477444"/>
              <a:gd name="connsiteY33" fmla="*/ 23136 h 4132841"/>
              <a:gd name="connsiteX34" fmla="*/ 7626118 w 10477444"/>
              <a:gd name="connsiteY34" fmla="*/ 37699 h 4132841"/>
              <a:gd name="connsiteX35" fmla="*/ 7652720 w 10477444"/>
              <a:gd name="connsiteY35" fmla="*/ 46287 h 4132841"/>
              <a:gd name="connsiteX36" fmla="*/ 7656330 w 10477444"/>
              <a:gd name="connsiteY36" fmla="*/ 47210 h 4132841"/>
              <a:gd name="connsiteX37" fmla="*/ 7662258 w 10477444"/>
              <a:gd name="connsiteY37" fmla="*/ 49367 h 4132841"/>
              <a:gd name="connsiteX38" fmla="*/ 7713852 w 10477444"/>
              <a:gd name="connsiteY38" fmla="*/ 66021 h 4132841"/>
              <a:gd name="connsiteX39" fmla="*/ 7749740 w 10477444"/>
              <a:gd name="connsiteY39" fmla="*/ 81190 h 4132841"/>
              <a:gd name="connsiteX40" fmla="*/ 7753396 w 10477444"/>
              <a:gd name="connsiteY40" fmla="*/ 82520 h 4132841"/>
              <a:gd name="connsiteX41" fmla="*/ 7757232 w 10477444"/>
              <a:gd name="connsiteY41" fmla="*/ 84357 h 4132841"/>
              <a:gd name="connsiteX42" fmla="*/ 7798023 w 10477444"/>
              <a:gd name="connsiteY42" fmla="*/ 101598 h 4132841"/>
              <a:gd name="connsiteX43" fmla="*/ 7843474 w 10477444"/>
              <a:gd name="connsiteY43" fmla="*/ 125649 h 4132841"/>
              <a:gd name="connsiteX44" fmla="*/ 7845750 w 10477444"/>
              <a:gd name="connsiteY44" fmla="*/ 126739 h 4132841"/>
              <a:gd name="connsiteX45" fmla="*/ 7847286 w 10477444"/>
              <a:gd name="connsiteY45" fmla="*/ 127666 h 4132841"/>
              <a:gd name="connsiteX46" fmla="*/ 7878253 w 10477444"/>
              <a:gd name="connsiteY46" fmla="*/ 144053 h 4132841"/>
              <a:gd name="connsiteX47" fmla="*/ 7900614 w 10477444"/>
              <a:gd name="connsiteY47" fmla="*/ 159867 h 4132841"/>
              <a:gd name="connsiteX48" fmla="*/ 7932858 w 10477444"/>
              <a:gd name="connsiteY48" fmla="*/ 179337 h 4132841"/>
              <a:gd name="connsiteX49" fmla="*/ 8014190 w 10477444"/>
              <a:gd name="connsiteY49" fmla="*/ 239787 h 4132841"/>
              <a:gd name="connsiteX50" fmla="*/ 8016244 w 10477444"/>
              <a:gd name="connsiteY50" fmla="*/ 241641 h 4132841"/>
              <a:gd name="connsiteX51" fmla="*/ 8025381 w 10477444"/>
              <a:gd name="connsiteY51" fmla="*/ 248104 h 4132841"/>
              <a:gd name="connsiteX52" fmla="*/ 8043580 w 10477444"/>
              <a:gd name="connsiteY52" fmla="*/ 266336 h 4132841"/>
              <a:gd name="connsiteX53" fmla="*/ 8089216 w 10477444"/>
              <a:gd name="connsiteY53" fmla="*/ 307561 h 4132841"/>
              <a:gd name="connsiteX54" fmla="*/ 8111372 w 10477444"/>
              <a:gd name="connsiteY54" fmla="*/ 334251 h 4132841"/>
              <a:gd name="connsiteX55" fmla="*/ 8152222 w 10477444"/>
              <a:gd name="connsiteY55" fmla="*/ 375175 h 4132841"/>
              <a:gd name="connsiteX56" fmla="*/ 8190576 w 10477444"/>
              <a:gd name="connsiteY56" fmla="*/ 429663 h 4132841"/>
              <a:gd name="connsiteX57" fmla="*/ 8218224 w 10477444"/>
              <a:gd name="connsiteY57" fmla="*/ 462969 h 4132841"/>
              <a:gd name="connsiteX58" fmla="*/ 8232774 w 10477444"/>
              <a:gd name="connsiteY58" fmla="*/ 489614 h 4132841"/>
              <a:gd name="connsiteX59" fmla="*/ 8255762 w 10477444"/>
              <a:gd name="connsiteY59" fmla="*/ 522271 h 4132841"/>
              <a:gd name="connsiteX60" fmla="*/ 8287840 w 10477444"/>
              <a:gd name="connsiteY60" fmla="*/ 590446 h 4132841"/>
              <a:gd name="connsiteX61" fmla="*/ 8315632 w 10477444"/>
              <a:gd name="connsiteY61" fmla="*/ 641340 h 4132841"/>
              <a:gd name="connsiteX62" fmla="*/ 8323226 w 10477444"/>
              <a:gd name="connsiteY62" fmla="*/ 665656 h 4132841"/>
              <a:gd name="connsiteX63" fmla="*/ 8332984 w 10477444"/>
              <a:gd name="connsiteY63" fmla="*/ 686396 h 4132841"/>
              <a:gd name="connsiteX64" fmla="*/ 8353260 w 10477444"/>
              <a:gd name="connsiteY64" fmla="*/ 761822 h 4132841"/>
              <a:gd name="connsiteX65" fmla="*/ 8377192 w 10477444"/>
              <a:gd name="connsiteY65" fmla="*/ 838450 h 4132841"/>
              <a:gd name="connsiteX66" fmla="*/ 8379212 w 10477444"/>
              <a:gd name="connsiteY66" fmla="*/ 858362 h 4132841"/>
              <a:gd name="connsiteX67" fmla="*/ 8380876 w 10477444"/>
              <a:gd name="connsiteY67" fmla="*/ 864551 h 4132841"/>
              <a:gd name="connsiteX68" fmla="*/ 9420947 w 10477444"/>
              <a:gd name="connsiteY68" fmla="*/ 0 h 4132841"/>
              <a:gd name="connsiteX69" fmla="*/ 10477444 w 10477444"/>
              <a:gd name="connsiteY69" fmla="*/ 1050076 h 4132841"/>
              <a:gd name="connsiteX70" fmla="*/ 10477444 w 10477444"/>
              <a:gd name="connsiteY70" fmla="*/ 3097476 h 4132841"/>
              <a:gd name="connsiteX71" fmla="*/ 9633869 w 10477444"/>
              <a:gd name="connsiteY71" fmla="*/ 4126218 h 4132841"/>
              <a:gd name="connsiteX72" fmla="*/ 9590202 w 10477444"/>
              <a:gd name="connsiteY72" fmla="*/ 4132841 h 4132841"/>
              <a:gd name="connsiteX73" fmla="*/ 9247535 w 10477444"/>
              <a:gd name="connsiteY73" fmla="*/ 4132841 h 4132841"/>
              <a:gd name="connsiteX74" fmla="*/ 9230633 w 10477444"/>
              <a:gd name="connsiteY74" fmla="*/ 4130560 h 4132841"/>
              <a:gd name="connsiteX75" fmla="*/ 8380876 w 10477444"/>
              <a:gd name="connsiteY75" fmla="*/ 3283002 h 4132841"/>
              <a:gd name="connsiteX76" fmla="*/ 8379212 w 10477444"/>
              <a:gd name="connsiteY76" fmla="*/ 3289192 h 4132841"/>
              <a:gd name="connsiteX77" fmla="*/ 8377192 w 10477444"/>
              <a:gd name="connsiteY77" fmla="*/ 3309103 h 4132841"/>
              <a:gd name="connsiteX78" fmla="*/ 8353260 w 10477444"/>
              <a:gd name="connsiteY78" fmla="*/ 3385731 h 4132841"/>
              <a:gd name="connsiteX79" fmla="*/ 8332984 w 10477444"/>
              <a:gd name="connsiteY79" fmla="*/ 3461156 h 4132841"/>
              <a:gd name="connsiteX80" fmla="*/ 8323228 w 10477444"/>
              <a:gd name="connsiteY80" fmla="*/ 3481894 h 4132841"/>
              <a:gd name="connsiteX81" fmla="*/ 8315632 w 10477444"/>
              <a:gd name="connsiteY81" fmla="*/ 3506213 h 4132841"/>
              <a:gd name="connsiteX82" fmla="*/ 8287834 w 10477444"/>
              <a:gd name="connsiteY82" fmla="*/ 3557114 h 4132841"/>
              <a:gd name="connsiteX83" fmla="*/ 8255762 w 10477444"/>
              <a:gd name="connsiteY83" fmla="*/ 3625280 h 4132841"/>
              <a:gd name="connsiteX84" fmla="*/ 8232778 w 10477444"/>
              <a:gd name="connsiteY84" fmla="*/ 3657933 h 4132841"/>
              <a:gd name="connsiteX85" fmla="*/ 8218224 w 10477444"/>
              <a:gd name="connsiteY85" fmla="*/ 3684584 h 4132841"/>
              <a:gd name="connsiteX86" fmla="*/ 8190569 w 10477444"/>
              <a:gd name="connsiteY86" fmla="*/ 3717898 h 4132841"/>
              <a:gd name="connsiteX87" fmla="*/ 8152222 w 10477444"/>
              <a:gd name="connsiteY87" fmla="*/ 3772376 h 4132841"/>
              <a:gd name="connsiteX88" fmla="*/ 8111381 w 10477444"/>
              <a:gd name="connsiteY88" fmla="*/ 3813292 h 4132841"/>
              <a:gd name="connsiteX89" fmla="*/ 8089216 w 10477444"/>
              <a:gd name="connsiteY89" fmla="*/ 3839992 h 4132841"/>
              <a:gd name="connsiteX90" fmla="*/ 8043566 w 10477444"/>
              <a:gd name="connsiteY90" fmla="*/ 3881230 h 4132841"/>
              <a:gd name="connsiteX91" fmla="*/ 8025381 w 10477444"/>
              <a:gd name="connsiteY91" fmla="*/ 3899448 h 4132841"/>
              <a:gd name="connsiteX92" fmla="*/ 8016250 w 10477444"/>
              <a:gd name="connsiteY92" fmla="*/ 3905905 h 4132841"/>
              <a:gd name="connsiteX93" fmla="*/ 8014190 w 10477444"/>
              <a:gd name="connsiteY93" fmla="*/ 3907766 h 4132841"/>
              <a:gd name="connsiteX94" fmla="*/ 7932858 w 10477444"/>
              <a:gd name="connsiteY94" fmla="*/ 3968215 h 4132841"/>
              <a:gd name="connsiteX95" fmla="*/ 7900602 w 10477444"/>
              <a:gd name="connsiteY95" fmla="*/ 3987692 h 4132841"/>
              <a:gd name="connsiteX96" fmla="*/ 7878253 w 10477444"/>
              <a:gd name="connsiteY96" fmla="*/ 4003498 h 4132841"/>
              <a:gd name="connsiteX97" fmla="*/ 7847299 w 10477444"/>
              <a:gd name="connsiteY97" fmla="*/ 4019878 h 4132841"/>
              <a:gd name="connsiteX98" fmla="*/ 7845750 w 10477444"/>
              <a:gd name="connsiteY98" fmla="*/ 4020813 h 4132841"/>
              <a:gd name="connsiteX99" fmla="*/ 7843454 w 10477444"/>
              <a:gd name="connsiteY99" fmla="*/ 4021912 h 4132841"/>
              <a:gd name="connsiteX100" fmla="*/ 7798023 w 10477444"/>
              <a:gd name="connsiteY100" fmla="*/ 4045953 h 4132841"/>
              <a:gd name="connsiteX101" fmla="*/ 7757244 w 10477444"/>
              <a:gd name="connsiteY101" fmla="*/ 4063189 h 4132841"/>
              <a:gd name="connsiteX102" fmla="*/ 7753396 w 10477444"/>
              <a:gd name="connsiteY102" fmla="*/ 4065031 h 4132841"/>
              <a:gd name="connsiteX103" fmla="*/ 7749730 w 10477444"/>
              <a:gd name="connsiteY103" fmla="*/ 4066366 h 4132841"/>
              <a:gd name="connsiteX104" fmla="*/ 7713852 w 10477444"/>
              <a:gd name="connsiteY104" fmla="*/ 4081530 h 4132841"/>
              <a:gd name="connsiteX105" fmla="*/ 7662270 w 10477444"/>
              <a:gd name="connsiteY105" fmla="*/ 4098182 h 4132841"/>
              <a:gd name="connsiteX106" fmla="*/ 7656330 w 10477444"/>
              <a:gd name="connsiteY106" fmla="*/ 4100342 h 4132841"/>
              <a:gd name="connsiteX107" fmla="*/ 7652713 w 10477444"/>
              <a:gd name="connsiteY107" fmla="*/ 4101267 h 4132841"/>
              <a:gd name="connsiteX108" fmla="*/ 7626118 w 10477444"/>
              <a:gd name="connsiteY108" fmla="*/ 4109852 h 4132841"/>
              <a:gd name="connsiteX109" fmla="*/ 7562140 w 10477444"/>
              <a:gd name="connsiteY109" fmla="*/ 4124414 h 4132841"/>
              <a:gd name="connsiteX110" fmla="*/ 7555081 w 10477444"/>
              <a:gd name="connsiteY110" fmla="*/ 4126218 h 4132841"/>
              <a:gd name="connsiteX111" fmla="*/ 7552482 w 10477444"/>
              <a:gd name="connsiteY111" fmla="*/ 4126612 h 4132841"/>
              <a:gd name="connsiteX112" fmla="*/ 7535194 w 10477444"/>
              <a:gd name="connsiteY112" fmla="*/ 4130547 h 4132841"/>
              <a:gd name="connsiteX113" fmla="*/ 7518250 w 10477444"/>
              <a:gd name="connsiteY113" fmla="*/ 4132841 h 4132841"/>
              <a:gd name="connsiteX114" fmla="*/ 7173520 w 10477444"/>
              <a:gd name="connsiteY114" fmla="*/ 4132841 h 4132841"/>
              <a:gd name="connsiteX115" fmla="*/ 7060710 w 10477444"/>
              <a:gd name="connsiteY115" fmla="*/ 4109880 h 4132841"/>
              <a:gd name="connsiteX116" fmla="*/ 6807890 w 10477444"/>
              <a:gd name="connsiteY116" fmla="*/ 4003583 h 4132841"/>
              <a:gd name="connsiteX117" fmla="*/ 6767336 w 10477444"/>
              <a:gd name="connsiteY117" fmla="*/ 3975012 h 4132841"/>
              <a:gd name="connsiteX118" fmla="*/ 6757580 w 10477444"/>
              <a:gd name="connsiteY118" fmla="*/ 3969121 h 4132841"/>
              <a:gd name="connsiteX119" fmla="*/ 6732193 w 10477444"/>
              <a:gd name="connsiteY119" fmla="*/ 3950252 h 4132841"/>
              <a:gd name="connsiteX120" fmla="*/ 6660256 w 10477444"/>
              <a:gd name="connsiteY120" fmla="*/ 3899570 h 4132841"/>
              <a:gd name="connsiteX121" fmla="*/ 6602647 w 10477444"/>
              <a:gd name="connsiteY121" fmla="*/ 3842121 h 4132841"/>
              <a:gd name="connsiteX122" fmla="*/ 6602011 w 10477444"/>
              <a:gd name="connsiteY122" fmla="*/ 3841545 h 4132841"/>
              <a:gd name="connsiteX123" fmla="*/ 6601722 w 10477444"/>
              <a:gd name="connsiteY123" fmla="*/ 3841197 h 4132841"/>
              <a:gd name="connsiteX124" fmla="*/ 6532855 w 10477444"/>
              <a:gd name="connsiteY124" fmla="*/ 3772519 h 4132841"/>
              <a:gd name="connsiteX125" fmla="*/ 6302089 w 10477444"/>
              <a:gd name="connsiteY125" fmla="*/ 3283002 h 4132841"/>
              <a:gd name="connsiteX126" fmla="*/ 5456407 w 10477444"/>
              <a:gd name="connsiteY126" fmla="*/ 4130546 h 4132841"/>
              <a:gd name="connsiteX127" fmla="*/ 5439458 w 10477444"/>
              <a:gd name="connsiteY127" fmla="*/ 4132841 h 4132841"/>
              <a:gd name="connsiteX128" fmla="*/ 5069015 w 10477444"/>
              <a:gd name="connsiteY128" fmla="*/ 4132841 h 4132841"/>
              <a:gd name="connsiteX129" fmla="*/ 5056884 w 10477444"/>
              <a:gd name="connsiteY129" fmla="*/ 4131233 h 4132841"/>
              <a:gd name="connsiteX130" fmla="*/ 4213151 w 10477444"/>
              <a:gd name="connsiteY130" fmla="*/ 3313336 h 4132841"/>
              <a:gd name="connsiteX131" fmla="*/ 4203564 w 10477444"/>
              <a:gd name="connsiteY131" fmla="*/ 3218817 h 4132841"/>
              <a:gd name="connsiteX132" fmla="*/ 4193978 w 10477444"/>
              <a:gd name="connsiteY132" fmla="*/ 3313336 h 4132841"/>
              <a:gd name="connsiteX133" fmla="*/ 3350244 w 10477444"/>
              <a:gd name="connsiteY133" fmla="*/ 4131233 h 4132841"/>
              <a:gd name="connsiteX134" fmla="*/ 3338113 w 10477444"/>
              <a:gd name="connsiteY134" fmla="*/ 4132841 h 4132841"/>
              <a:gd name="connsiteX135" fmla="*/ 2961025 w 10477444"/>
              <a:gd name="connsiteY135" fmla="*/ 4132841 h 4132841"/>
              <a:gd name="connsiteX136" fmla="*/ 2948270 w 10477444"/>
              <a:gd name="connsiteY136" fmla="*/ 4131150 h 4132841"/>
              <a:gd name="connsiteX137" fmla="*/ 2100253 w 10477444"/>
              <a:gd name="connsiteY137" fmla="*/ 3309103 h 4132841"/>
              <a:gd name="connsiteX138" fmla="*/ 2095898 w 10477444"/>
              <a:gd name="connsiteY138" fmla="*/ 3266166 h 4132841"/>
              <a:gd name="connsiteX139" fmla="*/ 2091542 w 10477444"/>
              <a:gd name="connsiteY139" fmla="*/ 3309103 h 4132841"/>
              <a:gd name="connsiteX140" fmla="*/ 1243517 w 10477444"/>
              <a:gd name="connsiteY140" fmla="*/ 4131150 h 4132841"/>
              <a:gd name="connsiteX141" fmla="*/ 1230761 w 10477444"/>
              <a:gd name="connsiteY141" fmla="*/ 4132841 h 4132841"/>
              <a:gd name="connsiteX142" fmla="*/ 887244 w 10477444"/>
              <a:gd name="connsiteY142" fmla="*/ 4132841 h 4132841"/>
              <a:gd name="connsiteX143" fmla="*/ 843578 w 10477444"/>
              <a:gd name="connsiteY143" fmla="*/ 4126218 h 4132841"/>
              <a:gd name="connsiteX144" fmla="*/ 0 w 10477444"/>
              <a:gd name="connsiteY144" fmla="*/ 3097476 h 4132841"/>
              <a:gd name="connsiteX145" fmla="*/ 0 w 10477444"/>
              <a:gd name="connsiteY145" fmla="*/ 1050076 h 4132841"/>
              <a:gd name="connsiteX146" fmla="*/ 1056499 w 10477444"/>
              <a:gd name="connsiteY146" fmla="*/ 0 h 4132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10477444" h="4132841">
                <a:moveTo>
                  <a:pt x="1056499" y="0"/>
                </a:moveTo>
                <a:cubicBezTo>
                  <a:pt x="1567052" y="0"/>
                  <a:pt x="1993026" y="359949"/>
                  <a:pt x="2091542" y="838450"/>
                </a:cubicBezTo>
                <a:lnTo>
                  <a:pt x="2095898" y="881387"/>
                </a:lnTo>
                <a:lnTo>
                  <a:pt x="2100253" y="838450"/>
                </a:lnTo>
                <a:cubicBezTo>
                  <a:pt x="2198768" y="359949"/>
                  <a:pt x="2624737" y="0"/>
                  <a:pt x="3135287" y="0"/>
                </a:cubicBezTo>
                <a:lnTo>
                  <a:pt x="3149729" y="725"/>
                </a:lnTo>
                <a:lnTo>
                  <a:pt x="3164170" y="0"/>
                </a:lnTo>
                <a:cubicBezTo>
                  <a:pt x="3672145" y="0"/>
                  <a:pt x="4095961" y="358131"/>
                  <a:pt x="4193978" y="834218"/>
                </a:cubicBezTo>
                <a:lnTo>
                  <a:pt x="4203564" y="928737"/>
                </a:lnTo>
                <a:lnTo>
                  <a:pt x="4213151" y="834218"/>
                </a:lnTo>
                <a:cubicBezTo>
                  <a:pt x="4311168" y="358131"/>
                  <a:pt x="4734983" y="0"/>
                  <a:pt x="5242958" y="0"/>
                </a:cubicBezTo>
                <a:lnTo>
                  <a:pt x="5254733" y="591"/>
                </a:lnTo>
                <a:lnTo>
                  <a:pt x="5266508" y="0"/>
                </a:lnTo>
                <a:cubicBezTo>
                  <a:pt x="5785217" y="0"/>
                  <a:pt x="6216168" y="373425"/>
                  <a:pt x="6302089" y="864551"/>
                </a:cubicBezTo>
                <a:cubicBezTo>
                  <a:pt x="6335145" y="680256"/>
                  <a:pt x="6416572" y="512605"/>
                  <a:pt x="6532855" y="375031"/>
                </a:cubicBezTo>
                <a:lnTo>
                  <a:pt x="6601732" y="306343"/>
                </a:lnTo>
                <a:lnTo>
                  <a:pt x="6602011" y="306008"/>
                </a:lnTo>
                <a:lnTo>
                  <a:pt x="6602625" y="305453"/>
                </a:lnTo>
                <a:lnTo>
                  <a:pt x="6660256" y="247981"/>
                </a:lnTo>
                <a:lnTo>
                  <a:pt x="6732234" y="197269"/>
                </a:lnTo>
                <a:lnTo>
                  <a:pt x="6757580" y="178431"/>
                </a:lnTo>
                <a:lnTo>
                  <a:pt x="6767322" y="172550"/>
                </a:lnTo>
                <a:lnTo>
                  <a:pt x="6807890" y="143967"/>
                </a:lnTo>
                <a:cubicBezTo>
                  <a:pt x="6964640" y="52467"/>
                  <a:pt x="7147236" y="0"/>
                  <a:pt x="7342160" y="0"/>
                </a:cubicBezTo>
                <a:lnTo>
                  <a:pt x="7343728" y="79"/>
                </a:lnTo>
                <a:lnTo>
                  <a:pt x="7345295" y="0"/>
                </a:lnTo>
                <a:cubicBezTo>
                  <a:pt x="7377715" y="0"/>
                  <a:pt x="7409791" y="1459"/>
                  <a:pt x="7441462" y="4313"/>
                </a:cubicBezTo>
                <a:lnTo>
                  <a:pt x="7449328" y="5379"/>
                </a:lnTo>
                <a:lnTo>
                  <a:pt x="7450181" y="5421"/>
                </a:lnTo>
                <a:lnTo>
                  <a:pt x="7454641" y="6098"/>
                </a:lnTo>
                <a:lnTo>
                  <a:pt x="7535194" y="17005"/>
                </a:lnTo>
                <a:lnTo>
                  <a:pt x="7552486" y="20941"/>
                </a:lnTo>
                <a:lnTo>
                  <a:pt x="7555081" y="21334"/>
                </a:lnTo>
                <a:lnTo>
                  <a:pt x="7562130" y="23136"/>
                </a:lnTo>
                <a:lnTo>
                  <a:pt x="7626118" y="37699"/>
                </a:lnTo>
                <a:lnTo>
                  <a:pt x="7652720" y="46287"/>
                </a:lnTo>
                <a:lnTo>
                  <a:pt x="7656330" y="47210"/>
                </a:lnTo>
                <a:lnTo>
                  <a:pt x="7662258" y="49367"/>
                </a:lnTo>
                <a:lnTo>
                  <a:pt x="7713852" y="66021"/>
                </a:lnTo>
                <a:lnTo>
                  <a:pt x="7749740" y="81190"/>
                </a:lnTo>
                <a:lnTo>
                  <a:pt x="7753396" y="82520"/>
                </a:lnTo>
                <a:lnTo>
                  <a:pt x="7757232" y="84357"/>
                </a:lnTo>
                <a:lnTo>
                  <a:pt x="7798023" y="101598"/>
                </a:lnTo>
                <a:lnTo>
                  <a:pt x="7843474" y="125649"/>
                </a:lnTo>
                <a:lnTo>
                  <a:pt x="7845750" y="126739"/>
                </a:lnTo>
                <a:lnTo>
                  <a:pt x="7847286" y="127666"/>
                </a:lnTo>
                <a:lnTo>
                  <a:pt x="7878253" y="144053"/>
                </a:lnTo>
                <a:lnTo>
                  <a:pt x="7900614" y="159867"/>
                </a:lnTo>
                <a:lnTo>
                  <a:pt x="7932858" y="179337"/>
                </a:lnTo>
                <a:cubicBezTo>
                  <a:pt x="7960961" y="198208"/>
                  <a:pt x="7988101" y="218387"/>
                  <a:pt x="8014190" y="239787"/>
                </a:cubicBezTo>
                <a:lnTo>
                  <a:pt x="8016244" y="241641"/>
                </a:lnTo>
                <a:lnTo>
                  <a:pt x="8025381" y="248104"/>
                </a:lnTo>
                <a:lnTo>
                  <a:pt x="8043580" y="266336"/>
                </a:lnTo>
                <a:lnTo>
                  <a:pt x="8089216" y="307561"/>
                </a:lnTo>
                <a:lnTo>
                  <a:pt x="8111372" y="334251"/>
                </a:lnTo>
                <a:lnTo>
                  <a:pt x="8152222" y="375175"/>
                </a:lnTo>
                <a:lnTo>
                  <a:pt x="8190576" y="429663"/>
                </a:lnTo>
                <a:lnTo>
                  <a:pt x="8218224" y="462969"/>
                </a:lnTo>
                <a:lnTo>
                  <a:pt x="8232774" y="489614"/>
                </a:lnTo>
                <a:lnTo>
                  <a:pt x="8255762" y="522271"/>
                </a:lnTo>
                <a:lnTo>
                  <a:pt x="8287840" y="590446"/>
                </a:lnTo>
                <a:lnTo>
                  <a:pt x="8315632" y="641340"/>
                </a:lnTo>
                <a:lnTo>
                  <a:pt x="8323226" y="665656"/>
                </a:lnTo>
                <a:lnTo>
                  <a:pt x="8332984" y="686396"/>
                </a:lnTo>
                <a:lnTo>
                  <a:pt x="8353260" y="761822"/>
                </a:lnTo>
                <a:lnTo>
                  <a:pt x="8377192" y="838450"/>
                </a:lnTo>
                <a:lnTo>
                  <a:pt x="8379212" y="858362"/>
                </a:lnTo>
                <a:lnTo>
                  <a:pt x="8380876" y="864551"/>
                </a:lnTo>
                <a:cubicBezTo>
                  <a:pt x="8469024" y="373097"/>
                  <a:pt x="8901149" y="0"/>
                  <a:pt x="9420947" y="0"/>
                </a:cubicBezTo>
                <a:cubicBezTo>
                  <a:pt x="10004437" y="0"/>
                  <a:pt x="10477444" y="470137"/>
                  <a:pt x="10477444" y="1050076"/>
                </a:cubicBezTo>
                <a:lnTo>
                  <a:pt x="10477444" y="3097476"/>
                </a:lnTo>
                <a:cubicBezTo>
                  <a:pt x="10477444" y="3604926"/>
                  <a:pt x="10115298" y="4028302"/>
                  <a:pt x="9633869" y="4126218"/>
                </a:cubicBezTo>
                <a:lnTo>
                  <a:pt x="9590202" y="4132841"/>
                </a:lnTo>
                <a:lnTo>
                  <a:pt x="9247535" y="4132841"/>
                </a:lnTo>
                <a:lnTo>
                  <a:pt x="9230633" y="4130560"/>
                </a:lnTo>
                <a:cubicBezTo>
                  <a:pt x="8798492" y="4052427"/>
                  <a:pt x="8458006" y="3713019"/>
                  <a:pt x="8380876" y="3283002"/>
                </a:cubicBezTo>
                <a:lnTo>
                  <a:pt x="8379212" y="3289192"/>
                </a:lnTo>
                <a:lnTo>
                  <a:pt x="8377192" y="3309103"/>
                </a:lnTo>
                <a:lnTo>
                  <a:pt x="8353260" y="3385731"/>
                </a:lnTo>
                <a:lnTo>
                  <a:pt x="8332984" y="3461156"/>
                </a:lnTo>
                <a:lnTo>
                  <a:pt x="8323228" y="3481894"/>
                </a:lnTo>
                <a:lnTo>
                  <a:pt x="8315632" y="3506213"/>
                </a:lnTo>
                <a:lnTo>
                  <a:pt x="8287834" y="3557114"/>
                </a:lnTo>
                <a:lnTo>
                  <a:pt x="8255762" y="3625280"/>
                </a:lnTo>
                <a:lnTo>
                  <a:pt x="8232778" y="3657933"/>
                </a:lnTo>
                <a:lnTo>
                  <a:pt x="8218224" y="3684584"/>
                </a:lnTo>
                <a:lnTo>
                  <a:pt x="8190569" y="3717898"/>
                </a:lnTo>
                <a:lnTo>
                  <a:pt x="8152222" y="3772376"/>
                </a:lnTo>
                <a:lnTo>
                  <a:pt x="8111381" y="3813292"/>
                </a:lnTo>
                <a:lnTo>
                  <a:pt x="8089216" y="3839992"/>
                </a:lnTo>
                <a:lnTo>
                  <a:pt x="8043566" y="3881230"/>
                </a:lnTo>
                <a:lnTo>
                  <a:pt x="8025381" y="3899448"/>
                </a:lnTo>
                <a:lnTo>
                  <a:pt x="8016250" y="3905905"/>
                </a:lnTo>
                <a:lnTo>
                  <a:pt x="8014190" y="3907766"/>
                </a:lnTo>
                <a:cubicBezTo>
                  <a:pt x="7988101" y="3929166"/>
                  <a:pt x="7960961" y="3949345"/>
                  <a:pt x="7932858" y="3968215"/>
                </a:cubicBezTo>
                <a:lnTo>
                  <a:pt x="7900602" y="3987692"/>
                </a:lnTo>
                <a:lnTo>
                  <a:pt x="7878253" y="4003498"/>
                </a:lnTo>
                <a:lnTo>
                  <a:pt x="7847299" y="4019878"/>
                </a:lnTo>
                <a:lnTo>
                  <a:pt x="7845750" y="4020813"/>
                </a:lnTo>
                <a:lnTo>
                  <a:pt x="7843454" y="4021912"/>
                </a:lnTo>
                <a:lnTo>
                  <a:pt x="7798023" y="4045953"/>
                </a:lnTo>
                <a:lnTo>
                  <a:pt x="7757244" y="4063189"/>
                </a:lnTo>
                <a:lnTo>
                  <a:pt x="7753396" y="4065031"/>
                </a:lnTo>
                <a:lnTo>
                  <a:pt x="7749730" y="4066366"/>
                </a:lnTo>
                <a:lnTo>
                  <a:pt x="7713852" y="4081530"/>
                </a:lnTo>
                <a:lnTo>
                  <a:pt x="7662270" y="4098182"/>
                </a:lnTo>
                <a:lnTo>
                  <a:pt x="7656330" y="4100342"/>
                </a:lnTo>
                <a:lnTo>
                  <a:pt x="7652713" y="4101267"/>
                </a:lnTo>
                <a:lnTo>
                  <a:pt x="7626118" y="4109852"/>
                </a:lnTo>
                <a:lnTo>
                  <a:pt x="7562140" y="4124414"/>
                </a:lnTo>
                <a:lnTo>
                  <a:pt x="7555081" y="4126218"/>
                </a:lnTo>
                <a:lnTo>
                  <a:pt x="7552482" y="4126612"/>
                </a:lnTo>
                <a:lnTo>
                  <a:pt x="7535194" y="4130547"/>
                </a:lnTo>
                <a:lnTo>
                  <a:pt x="7518250" y="4132841"/>
                </a:lnTo>
                <a:lnTo>
                  <a:pt x="7173520" y="4132841"/>
                </a:lnTo>
                <a:lnTo>
                  <a:pt x="7060710" y="4109880"/>
                </a:lnTo>
                <a:cubicBezTo>
                  <a:pt x="6971102" y="4085326"/>
                  <a:pt x="6886265" y="4049334"/>
                  <a:pt x="6807890" y="4003583"/>
                </a:cubicBezTo>
                <a:lnTo>
                  <a:pt x="6767336" y="3975012"/>
                </a:lnTo>
                <a:lnTo>
                  <a:pt x="6757580" y="3969121"/>
                </a:lnTo>
                <a:lnTo>
                  <a:pt x="6732193" y="3950252"/>
                </a:lnTo>
                <a:lnTo>
                  <a:pt x="6660256" y="3899570"/>
                </a:lnTo>
                <a:lnTo>
                  <a:pt x="6602647" y="3842121"/>
                </a:lnTo>
                <a:lnTo>
                  <a:pt x="6602011" y="3841545"/>
                </a:lnTo>
                <a:lnTo>
                  <a:pt x="6601722" y="3841197"/>
                </a:lnTo>
                <a:lnTo>
                  <a:pt x="6532855" y="3772519"/>
                </a:lnTo>
                <a:cubicBezTo>
                  <a:pt x="6416572" y="3634945"/>
                  <a:pt x="6335145" y="3467295"/>
                  <a:pt x="6302089" y="3283002"/>
                </a:cubicBezTo>
                <a:cubicBezTo>
                  <a:pt x="6226908" y="3712734"/>
                  <a:pt x="5887563" y="4052356"/>
                  <a:pt x="5456407" y="4130546"/>
                </a:cubicBezTo>
                <a:lnTo>
                  <a:pt x="5439458" y="4132841"/>
                </a:lnTo>
                <a:lnTo>
                  <a:pt x="5069015" y="4132841"/>
                </a:lnTo>
                <a:lnTo>
                  <a:pt x="5056884" y="4131233"/>
                </a:lnTo>
                <a:cubicBezTo>
                  <a:pt x="4634120" y="4056176"/>
                  <a:pt x="4298916" y="3729912"/>
                  <a:pt x="4213151" y="3313336"/>
                </a:cubicBezTo>
                <a:lnTo>
                  <a:pt x="4203564" y="3218817"/>
                </a:lnTo>
                <a:lnTo>
                  <a:pt x="4193978" y="3313336"/>
                </a:lnTo>
                <a:cubicBezTo>
                  <a:pt x="4108214" y="3729912"/>
                  <a:pt x="3773009" y="4056176"/>
                  <a:pt x="3350244" y="4131233"/>
                </a:cubicBezTo>
                <a:lnTo>
                  <a:pt x="3338113" y="4132841"/>
                </a:lnTo>
                <a:lnTo>
                  <a:pt x="2961025" y="4132841"/>
                </a:lnTo>
                <a:lnTo>
                  <a:pt x="2948270" y="4131150"/>
                </a:lnTo>
                <a:cubicBezTo>
                  <a:pt x="2523361" y="4055712"/>
                  <a:pt x="2186453" y="3727793"/>
                  <a:pt x="2100253" y="3309103"/>
                </a:cubicBezTo>
                <a:lnTo>
                  <a:pt x="2095898" y="3266166"/>
                </a:lnTo>
                <a:lnTo>
                  <a:pt x="2091542" y="3309103"/>
                </a:lnTo>
                <a:cubicBezTo>
                  <a:pt x="2005341" y="3727793"/>
                  <a:pt x="1668429" y="4055712"/>
                  <a:pt x="1243517" y="4131150"/>
                </a:cubicBezTo>
                <a:lnTo>
                  <a:pt x="1230761" y="4132841"/>
                </a:lnTo>
                <a:lnTo>
                  <a:pt x="887244" y="4132841"/>
                </a:lnTo>
                <a:lnTo>
                  <a:pt x="843578" y="4126218"/>
                </a:lnTo>
                <a:cubicBezTo>
                  <a:pt x="362150" y="4028302"/>
                  <a:pt x="0" y="3604926"/>
                  <a:pt x="0" y="3097476"/>
                </a:cubicBezTo>
                <a:lnTo>
                  <a:pt x="0" y="1050076"/>
                </a:lnTo>
                <a:cubicBezTo>
                  <a:pt x="0" y="470137"/>
                  <a:pt x="473012" y="0"/>
                  <a:pt x="1056499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A6C9C7-A264-237A-7F3C-46E6A7A9646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104EC4C-EBB8-4416-879A-62896B2085F5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5B8C48-05E9-5280-3F6A-22F8BCBB477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C820F-C031-6832-5CA0-B972903E0D5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245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9FBE54A-F48D-DA44-CD70-751EF4423D72}"/>
              </a:ext>
            </a:extLst>
          </p:cNvPr>
          <p:cNvSpPr/>
          <p:nvPr userDrawn="1"/>
        </p:nvSpPr>
        <p:spPr>
          <a:xfrm>
            <a:off x="8864554" y="629015"/>
            <a:ext cx="2692386" cy="2723795"/>
          </a:xfrm>
          <a:prstGeom prst="roundRect">
            <a:avLst>
              <a:gd name="adj" fmla="val 23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680A172-67A2-51A9-51A3-6C255392A891}"/>
              </a:ext>
            </a:extLst>
          </p:cNvPr>
          <p:cNvSpPr/>
          <p:nvPr userDrawn="1"/>
        </p:nvSpPr>
        <p:spPr>
          <a:xfrm>
            <a:off x="3460731" y="629015"/>
            <a:ext cx="5270473" cy="2723795"/>
          </a:xfrm>
          <a:prstGeom prst="roundRect">
            <a:avLst>
              <a:gd name="adj" fmla="val 23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57D8A00-0C2F-6FEC-929C-D4771C5D7662}"/>
              </a:ext>
            </a:extLst>
          </p:cNvPr>
          <p:cNvSpPr/>
          <p:nvPr userDrawn="1"/>
        </p:nvSpPr>
        <p:spPr>
          <a:xfrm>
            <a:off x="634997" y="629015"/>
            <a:ext cx="2692386" cy="2723795"/>
          </a:xfrm>
          <a:prstGeom prst="roundRect">
            <a:avLst>
              <a:gd name="adj" fmla="val 23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hape 0">
            <a:extLst>
              <a:ext uri="{FF2B5EF4-FFF2-40B4-BE49-F238E27FC236}">
                <a16:creationId xmlns:a16="http://schemas.microsoft.com/office/drawing/2014/main" id="{372F85E7-615D-1164-054E-2BD84BBC2FBD}"/>
              </a:ext>
            </a:extLst>
          </p:cNvPr>
          <p:cNvSpPr/>
          <p:nvPr/>
        </p:nvSpPr>
        <p:spPr>
          <a:xfrm>
            <a:off x="634998" y="3492492"/>
            <a:ext cx="10921943" cy="2723795"/>
          </a:xfrm>
          <a:prstGeom prst="roundRect">
            <a:avLst>
              <a:gd name="adj" fmla="val 2350"/>
            </a:avLst>
          </a:prstGeom>
          <a:solidFill>
            <a:schemeClr val="tx1"/>
          </a:solidFill>
          <a:ln/>
        </p:spPr>
        <p:txBody>
          <a:bodyPr tIns="182880"/>
          <a:lstStyle/>
          <a:p>
            <a:endParaRPr lang="en-US" sz="9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8700" y="4006664"/>
            <a:ext cx="9758855" cy="1695450"/>
          </a:xfrm>
        </p:spPr>
        <p:txBody>
          <a:bodyPr tIns="320040" anchor="ctr">
            <a:noAutofit/>
          </a:bodyPr>
          <a:lstStyle>
            <a:lvl1pPr algn="l"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E7E36109-7BFC-4B4E-8307-ED4A137FC307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Image 1" descr=" ">
            <a:extLst>
              <a:ext uri="{FF2B5EF4-FFF2-40B4-BE49-F238E27FC236}">
                <a16:creationId xmlns:a16="http://schemas.microsoft.com/office/drawing/2014/main" id="{B8907D5E-75CC-8E6E-3697-99DAB4F0EA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82029" y="711554"/>
            <a:ext cx="2451087" cy="2571415"/>
          </a:xfrm>
          <a:prstGeom prst="rect">
            <a:avLst/>
          </a:prstGeom>
        </p:spPr>
      </p:pic>
      <p:pic>
        <p:nvPicPr>
          <p:cNvPr id="14" name="Image 2" descr=" ">
            <a:extLst>
              <a:ext uri="{FF2B5EF4-FFF2-40B4-BE49-F238E27FC236}">
                <a16:creationId xmlns:a16="http://schemas.microsoft.com/office/drawing/2014/main" id="{D4A4BB83-00AB-2384-8328-A23ADAE344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36932" y="736951"/>
            <a:ext cx="5118074" cy="2507923"/>
          </a:xfrm>
          <a:prstGeom prst="rect">
            <a:avLst/>
          </a:prstGeom>
        </p:spPr>
      </p:pic>
      <p:pic>
        <p:nvPicPr>
          <p:cNvPr id="15" name="Image 3" descr=" ">
            <a:extLst>
              <a:ext uri="{FF2B5EF4-FFF2-40B4-BE49-F238E27FC236}">
                <a16:creationId xmlns:a16="http://schemas.microsoft.com/office/drawing/2014/main" id="{CF10AC20-AC19-FCC3-0291-89490320340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2947" y="755998"/>
            <a:ext cx="2476487" cy="2476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1575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82B621F-7DD8-851D-065F-6499F6C122F0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mage 1" descr=" ">
            <a:extLst>
              <a:ext uri="{FF2B5EF4-FFF2-40B4-BE49-F238E27FC236}">
                <a16:creationId xmlns:a16="http://schemas.microsoft.com/office/drawing/2014/main" id="{97BBBD38-A1CC-3FB0-277A-41E5808BE1CD}"/>
              </a:ext>
            </a:extLst>
          </p:cNvPr>
          <p:cNvSpPr/>
          <p:nvPr userDrawn="1"/>
        </p:nvSpPr>
        <p:spPr>
          <a:xfrm>
            <a:off x="6095967" y="882982"/>
            <a:ext cx="5238723" cy="5098386"/>
          </a:xfrm>
          <a:custGeom>
            <a:avLst/>
            <a:gdLst>
              <a:gd name="connsiteX0" fmla="*/ 706021 w 5238723"/>
              <a:gd name="connsiteY0" fmla="*/ 1411859 h 5098386"/>
              <a:gd name="connsiteX1" fmla="*/ 0 w 5238723"/>
              <a:gd name="connsiteY1" fmla="*/ 705933 h 5098386"/>
              <a:gd name="connsiteX2" fmla="*/ 706021 w 5238723"/>
              <a:gd name="connsiteY2" fmla="*/ 0 h 5098386"/>
              <a:gd name="connsiteX3" fmla="*/ 4532702 w 5238723"/>
              <a:gd name="connsiteY3" fmla="*/ 0 h 5098386"/>
              <a:gd name="connsiteX4" fmla="*/ 5238723 w 5238723"/>
              <a:gd name="connsiteY4" fmla="*/ 705933 h 5098386"/>
              <a:gd name="connsiteX5" fmla="*/ 4532702 w 5238723"/>
              <a:gd name="connsiteY5" fmla="*/ 1411859 h 5098386"/>
              <a:gd name="connsiteX6" fmla="*/ 4165528 w 5238723"/>
              <a:gd name="connsiteY6" fmla="*/ 1411859 h 5098386"/>
              <a:gd name="connsiteX7" fmla="*/ 5238723 w 5238723"/>
              <a:gd name="connsiteY7" fmla="*/ 2549193 h 5098386"/>
              <a:gd name="connsiteX8" fmla="*/ 4165528 w 5238723"/>
              <a:gd name="connsiteY8" fmla="*/ 3686527 h 5098386"/>
              <a:gd name="connsiteX9" fmla="*/ 4532702 w 5238723"/>
              <a:gd name="connsiteY9" fmla="*/ 3686527 h 5098386"/>
              <a:gd name="connsiteX10" fmla="*/ 5238723 w 5238723"/>
              <a:gd name="connsiteY10" fmla="*/ 4392453 h 5098386"/>
              <a:gd name="connsiteX11" fmla="*/ 4532702 w 5238723"/>
              <a:gd name="connsiteY11" fmla="*/ 5098386 h 5098386"/>
              <a:gd name="connsiteX12" fmla="*/ 706021 w 5238723"/>
              <a:gd name="connsiteY12" fmla="*/ 5098386 h 5098386"/>
              <a:gd name="connsiteX13" fmla="*/ 0 w 5238723"/>
              <a:gd name="connsiteY13" fmla="*/ 4392453 h 5098386"/>
              <a:gd name="connsiteX14" fmla="*/ 706021 w 5238723"/>
              <a:gd name="connsiteY14" fmla="*/ 3686527 h 5098386"/>
              <a:gd name="connsiteX15" fmla="*/ 1073195 w 5238723"/>
              <a:gd name="connsiteY15" fmla="*/ 3686527 h 5098386"/>
              <a:gd name="connsiteX16" fmla="*/ 0 w 5238723"/>
              <a:gd name="connsiteY16" fmla="*/ 2549193 h 5098386"/>
              <a:gd name="connsiteX17" fmla="*/ 1073195 w 5238723"/>
              <a:gd name="connsiteY17" fmla="*/ 1411859 h 5098386"/>
              <a:gd name="connsiteX18" fmla="*/ 706021 w 5238723"/>
              <a:gd name="connsiteY18" fmla="*/ 1411859 h 5098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38723" h="5098386">
                <a:moveTo>
                  <a:pt x="706021" y="1411859"/>
                </a:moveTo>
                <a:cubicBezTo>
                  <a:pt x="316095" y="1411859"/>
                  <a:pt x="0" y="1095804"/>
                  <a:pt x="0" y="705933"/>
                </a:cubicBezTo>
                <a:cubicBezTo>
                  <a:pt x="0" y="316056"/>
                  <a:pt x="316095" y="0"/>
                  <a:pt x="706021" y="0"/>
                </a:cubicBezTo>
                <a:lnTo>
                  <a:pt x="4532702" y="0"/>
                </a:lnTo>
                <a:cubicBezTo>
                  <a:pt x="4922628" y="0"/>
                  <a:pt x="5238723" y="316056"/>
                  <a:pt x="5238723" y="705933"/>
                </a:cubicBezTo>
                <a:cubicBezTo>
                  <a:pt x="5238723" y="1095804"/>
                  <a:pt x="4922628" y="1411859"/>
                  <a:pt x="4532702" y="1411859"/>
                </a:cubicBezTo>
                <a:lnTo>
                  <a:pt x="4165528" y="1411859"/>
                </a:lnTo>
                <a:cubicBezTo>
                  <a:pt x="4816197" y="1668195"/>
                  <a:pt x="5238723" y="2082154"/>
                  <a:pt x="5238723" y="2549193"/>
                </a:cubicBezTo>
                <a:cubicBezTo>
                  <a:pt x="5238723" y="3016232"/>
                  <a:pt x="4816197" y="3430192"/>
                  <a:pt x="4165528" y="3686527"/>
                </a:cubicBezTo>
                <a:lnTo>
                  <a:pt x="4532702" y="3686527"/>
                </a:lnTo>
                <a:cubicBezTo>
                  <a:pt x="4922628" y="3686527"/>
                  <a:pt x="5238723" y="4002582"/>
                  <a:pt x="5238723" y="4392453"/>
                </a:cubicBezTo>
                <a:cubicBezTo>
                  <a:pt x="5238723" y="4782331"/>
                  <a:pt x="4922628" y="5098386"/>
                  <a:pt x="4532702" y="5098386"/>
                </a:cubicBezTo>
                <a:lnTo>
                  <a:pt x="706021" y="5098386"/>
                </a:lnTo>
                <a:cubicBezTo>
                  <a:pt x="316095" y="5098386"/>
                  <a:pt x="0" y="4782331"/>
                  <a:pt x="0" y="4392453"/>
                </a:cubicBezTo>
                <a:cubicBezTo>
                  <a:pt x="0" y="4002582"/>
                  <a:pt x="316095" y="3686527"/>
                  <a:pt x="706021" y="3686527"/>
                </a:cubicBezTo>
                <a:lnTo>
                  <a:pt x="1073195" y="3686527"/>
                </a:lnTo>
                <a:cubicBezTo>
                  <a:pt x="422527" y="3430192"/>
                  <a:pt x="0" y="3016232"/>
                  <a:pt x="0" y="2549193"/>
                </a:cubicBezTo>
                <a:cubicBezTo>
                  <a:pt x="0" y="2082154"/>
                  <a:pt x="422526" y="1668195"/>
                  <a:pt x="1073195" y="1411859"/>
                </a:cubicBezTo>
                <a:lnTo>
                  <a:pt x="706021" y="1411859"/>
                </a:lnTo>
                <a:close/>
              </a:path>
            </a:pathLst>
          </a:custGeom>
          <a:solidFill>
            <a:schemeClr val="bg1"/>
          </a:solidFill>
          <a:ln w="63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195" y="1144926"/>
            <a:ext cx="4943841" cy="5098386"/>
          </a:xfrm>
        </p:spPr>
        <p:txBody>
          <a:bodyPr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312625" y="1207460"/>
            <a:ext cx="2805405" cy="4443080"/>
          </a:xfrm>
        </p:spPr>
        <p:txBody>
          <a:bodyPr anchor="ctr">
            <a:normAutofit/>
          </a:bodyPr>
          <a:lstStyle>
            <a:lvl1pPr marL="0" indent="0" algn="ctr">
              <a:buFont typeface="+mj-lt"/>
              <a:buNone/>
              <a:defRPr sz="1800">
                <a:solidFill>
                  <a:schemeClr val="tx1"/>
                </a:solidFill>
              </a:defRPr>
            </a:lvl1pPr>
            <a:lvl2pPr marL="228600" indent="0" algn="ctr">
              <a:buFont typeface="+mj-lt"/>
              <a:buNone/>
              <a:defRPr sz="1600">
                <a:solidFill>
                  <a:schemeClr val="tx1"/>
                </a:solidFill>
              </a:defRPr>
            </a:lvl2pPr>
            <a:lvl3pPr marL="457200" indent="0" algn="ctr">
              <a:buFont typeface="+mj-lt"/>
              <a:buNone/>
              <a:defRPr sz="1400">
                <a:solidFill>
                  <a:schemeClr val="tx1"/>
                </a:solidFill>
              </a:defRPr>
            </a:lvl3pPr>
            <a:lvl4pPr marL="685800" indent="0" algn="ctr">
              <a:buFont typeface="+mj-lt"/>
              <a:buNone/>
              <a:defRPr sz="1200">
                <a:solidFill>
                  <a:schemeClr val="tx1"/>
                </a:solidFill>
              </a:defRPr>
            </a:lvl4pPr>
            <a:lvl5pPr marL="914400" indent="0" algn="ctr">
              <a:buFont typeface="+mj-lt"/>
              <a:buNone/>
              <a:defRPr sz="11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D133C5E-DC9C-4691-A831-BE608B84948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612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71820F2-5F94-9077-723C-20DDAAC08C13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195" y="866778"/>
            <a:ext cx="5130805" cy="1675896"/>
          </a:xfrm>
        </p:spPr>
        <p:txBody>
          <a:bodyPr anchor="t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65195" y="2707105"/>
            <a:ext cx="5130805" cy="3274263"/>
          </a:xfrm>
        </p:spPr>
        <p:txBody>
          <a:bodyPr anchor="b">
            <a:normAutofit/>
          </a:bodyPr>
          <a:lstStyle>
            <a:lvl1pPr marL="0" indent="0" algn="l">
              <a:buFont typeface="+mj-lt"/>
              <a:buNone/>
              <a:defRPr sz="1800">
                <a:solidFill>
                  <a:schemeClr val="bg1"/>
                </a:solidFill>
              </a:defRPr>
            </a:lvl1pPr>
            <a:lvl2pPr marL="228600" indent="0" algn="l">
              <a:buFont typeface="+mj-lt"/>
              <a:buNone/>
              <a:defRPr sz="1600">
                <a:solidFill>
                  <a:schemeClr val="bg1"/>
                </a:solidFill>
              </a:defRPr>
            </a:lvl2pPr>
            <a:lvl3pPr marL="457200" indent="0" algn="l">
              <a:buFont typeface="+mj-lt"/>
              <a:buNone/>
              <a:defRPr sz="1400">
                <a:solidFill>
                  <a:schemeClr val="bg1"/>
                </a:solidFill>
              </a:defRPr>
            </a:lvl3pPr>
            <a:lvl4pPr marL="685800" indent="0" algn="l">
              <a:buFont typeface="+mj-lt"/>
              <a:buNone/>
              <a:defRPr sz="1200">
                <a:solidFill>
                  <a:schemeClr val="bg1"/>
                </a:solidFill>
              </a:defRPr>
            </a:lvl4pPr>
            <a:lvl5pPr marL="914400" indent="0" algn="l">
              <a:buFont typeface="+mj-lt"/>
              <a:buNone/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B4A376E4-DB8A-4352-A898-BD5681FD10A1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2074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with Pic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6F89381-29B6-68CE-F56B-CE8722D2742F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0" y="878221"/>
            <a:ext cx="4663440" cy="155448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2E3FC12-0045-70F5-F4AB-4C486299AD3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7247" y="882982"/>
            <a:ext cx="5238723" cy="5098386"/>
          </a:xfrm>
          <a:custGeom>
            <a:avLst/>
            <a:gdLst>
              <a:gd name="connsiteX0" fmla="*/ 706021 w 5238723"/>
              <a:gd name="connsiteY0" fmla="*/ 0 h 5098386"/>
              <a:gd name="connsiteX1" fmla="*/ 4532702 w 5238723"/>
              <a:gd name="connsiteY1" fmla="*/ 0 h 5098386"/>
              <a:gd name="connsiteX2" fmla="*/ 5238723 w 5238723"/>
              <a:gd name="connsiteY2" fmla="*/ 705933 h 5098386"/>
              <a:gd name="connsiteX3" fmla="*/ 4532702 w 5238723"/>
              <a:gd name="connsiteY3" fmla="*/ 1411859 h 5098386"/>
              <a:gd name="connsiteX4" fmla="*/ 4165528 w 5238723"/>
              <a:gd name="connsiteY4" fmla="*/ 1411859 h 5098386"/>
              <a:gd name="connsiteX5" fmla="*/ 5238723 w 5238723"/>
              <a:gd name="connsiteY5" fmla="*/ 2549193 h 5098386"/>
              <a:gd name="connsiteX6" fmla="*/ 4165528 w 5238723"/>
              <a:gd name="connsiteY6" fmla="*/ 3686527 h 5098386"/>
              <a:gd name="connsiteX7" fmla="*/ 4532702 w 5238723"/>
              <a:gd name="connsiteY7" fmla="*/ 3686527 h 5098386"/>
              <a:gd name="connsiteX8" fmla="*/ 5238723 w 5238723"/>
              <a:gd name="connsiteY8" fmla="*/ 4392453 h 5098386"/>
              <a:gd name="connsiteX9" fmla="*/ 4532702 w 5238723"/>
              <a:gd name="connsiteY9" fmla="*/ 5098386 h 5098386"/>
              <a:gd name="connsiteX10" fmla="*/ 706021 w 5238723"/>
              <a:gd name="connsiteY10" fmla="*/ 5098386 h 5098386"/>
              <a:gd name="connsiteX11" fmla="*/ 0 w 5238723"/>
              <a:gd name="connsiteY11" fmla="*/ 4392453 h 5098386"/>
              <a:gd name="connsiteX12" fmla="*/ 706021 w 5238723"/>
              <a:gd name="connsiteY12" fmla="*/ 3686527 h 5098386"/>
              <a:gd name="connsiteX13" fmla="*/ 1073195 w 5238723"/>
              <a:gd name="connsiteY13" fmla="*/ 3686527 h 5098386"/>
              <a:gd name="connsiteX14" fmla="*/ 0 w 5238723"/>
              <a:gd name="connsiteY14" fmla="*/ 2549193 h 5098386"/>
              <a:gd name="connsiteX15" fmla="*/ 1073195 w 5238723"/>
              <a:gd name="connsiteY15" fmla="*/ 1411859 h 5098386"/>
              <a:gd name="connsiteX16" fmla="*/ 706021 w 5238723"/>
              <a:gd name="connsiteY16" fmla="*/ 1411859 h 5098386"/>
              <a:gd name="connsiteX17" fmla="*/ 0 w 5238723"/>
              <a:gd name="connsiteY17" fmla="*/ 705933 h 5098386"/>
              <a:gd name="connsiteX18" fmla="*/ 706021 w 5238723"/>
              <a:gd name="connsiteY18" fmla="*/ 0 h 5098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38723" h="5098386">
                <a:moveTo>
                  <a:pt x="706021" y="0"/>
                </a:moveTo>
                <a:lnTo>
                  <a:pt x="4532702" y="0"/>
                </a:lnTo>
                <a:cubicBezTo>
                  <a:pt x="4922628" y="0"/>
                  <a:pt x="5238723" y="316056"/>
                  <a:pt x="5238723" y="705933"/>
                </a:cubicBezTo>
                <a:cubicBezTo>
                  <a:pt x="5238723" y="1095804"/>
                  <a:pt x="4922628" y="1411859"/>
                  <a:pt x="4532702" y="1411859"/>
                </a:cubicBezTo>
                <a:lnTo>
                  <a:pt x="4165528" y="1411859"/>
                </a:lnTo>
                <a:cubicBezTo>
                  <a:pt x="4816197" y="1668195"/>
                  <a:pt x="5238723" y="2082154"/>
                  <a:pt x="5238723" y="2549193"/>
                </a:cubicBezTo>
                <a:cubicBezTo>
                  <a:pt x="5238723" y="3016232"/>
                  <a:pt x="4816197" y="3430192"/>
                  <a:pt x="4165528" y="3686527"/>
                </a:cubicBezTo>
                <a:lnTo>
                  <a:pt x="4532702" y="3686527"/>
                </a:lnTo>
                <a:cubicBezTo>
                  <a:pt x="4922628" y="3686527"/>
                  <a:pt x="5238723" y="4002582"/>
                  <a:pt x="5238723" y="4392453"/>
                </a:cubicBezTo>
                <a:cubicBezTo>
                  <a:pt x="5238723" y="4782331"/>
                  <a:pt x="4922628" y="5098386"/>
                  <a:pt x="4532702" y="5098386"/>
                </a:cubicBezTo>
                <a:lnTo>
                  <a:pt x="706021" y="5098386"/>
                </a:lnTo>
                <a:cubicBezTo>
                  <a:pt x="316095" y="5098386"/>
                  <a:pt x="0" y="4782331"/>
                  <a:pt x="0" y="4392453"/>
                </a:cubicBezTo>
                <a:cubicBezTo>
                  <a:pt x="0" y="4002582"/>
                  <a:pt x="316095" y="3686527"/>
                  <a:pt x="706021" y="3686527"/>
                </a:cubicBezTo>
                <a:lnTo>
                  <a:pt x="1073195" y="3686527"/>
                </a:lnTo>
                <a:cubicBezTo>
                  <a:pt x="422527" y="3430192"/>
                  <a:pt x="0" y="3016232"/>
                  <a:pt x="0" y="2549193"/>
                </a:cubicBezTo>
                <a:cubicBezTo>
                  <a:pt x="0" y="2082154"/>
                  <a:pt x="422526" y="1668195"/>
                  <a:pt x="1073195" y="1411859"/>
                </a:cubicBezTo>
                <a:lnTo>
                  <a:pt x="706021" y="1411859"/>
                </a:lnTo>
                <a:cubicBezTo>
                  <a:pt x="316095" y="1411859"/>
                  <a:pt x="0" y="1095804"/>
                  <a:pt x="0" y="705933"/>
                </a:cubicBezTo>
                <a:cubicBezTo>
                  <a:pt x="0" y="316056"/>
                  <a:pt x="316095" y="0"/>
                  <a:pt x="706021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0" y="2542429"/>
            <a:ext cx="4663440" cy="3437350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000"/>
            </a:lvl1pPr>
            <a:lvl2pPr marL="571500" indent="-342900">
              <a:buFont typeface="+mj-lt"/>
              <a:buAutoNum type="arabicPeriod"/>
              <a:defRPr sz="1800"/>
            </a:lvl2pPr>
            <a:lvl3pPr marL="800100" indent="-342900">
              <a:buFont typeface="+mj-lt"/>
              <a:buAutoNum type="arabicPeriod"/>
              <a:defRPr sz="1600"/>
            </a:lvl3pPr>
            <a:lvl4pPr marL="1028700" indent="-342900">
              <a:buFont typeface="+mj-lt"/>
              <a:buAutoNum type="arabicPeriod"/>
              <a:defRPr sz="1400"/>
            </a:lvl4pPr>
            <a:lvl5pPr>
              <a:buFont typeface="+mj-lt"/>
              <a:buAutoNum type="arabicPeriod"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7C19D1C1-1F1E-0EEC-3B4F-9D798650AB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251E976-03E2-4C25-BB09-C4727D6FB3F6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7702570-5F56-3360-13F2-D5DE8B1DE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E453D96-2644-63E5-7776-C1BEBB7CB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4954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7BDBB75-9F53-81AD-0FCD-0ADB079D52E2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385975"/>
            <a:ext cx="4325112" cy="2454796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633F00-464B-3088-812A-40496FD102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3800" y="2386584"/>
            <a:ext cx="4325112" cy="2459736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28600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685800" indent="0">
              <a:buNone/>
              <a:defRPr>
                <a:solidFill>
                  <a:schemeClr val="bg1"/>
                </a:solidFill>
              </a:defRPr>
            </a:lvl4pPr>
            <a:lvl5pPr marL="9144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938EB7B-333E-48DE-B38E-42A67576E085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0510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07C4432-AAFC-BED8-F459-BEA1A96D9D92}"/>
              </a:ext>
            </a:extLst>
          </p:cNvPr>
          <p:cNvSpPr/>
          <p:nvPr userDrawn="1"/>
        </p:nvSpPr>
        <p:spPr>
          <a:xfrm>
            <a:off x="634995" y="641714"/>
            <a:ext cx="5391122" cy="5587272"/>
          </a:xfrm>
          <a:prstGeom prst="roundRect">
            <a:avLst>
              <a:gd name="adj" fmla="val 1213"/>
            </a:avLst>
          </a:prstGeom>
          <a:solidFill>
            <a:schemeClr val="tx1"/>
          </a:solidFill>
          <a:ln w="633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46F1D443-4817-A118-52E2-935A8BC5FD56}"/>
              </a:ext>
            </a:extLst>
          </p:cNvPr>
          <p:cNvSpPr/>
          <p:nvPr userDrawn="1"/>
        </p:nvSpPr>
        <p:spPr>
          <a:xfrm>
            <a:off x="1138643" y="1162050"/>
            <a:ext cx="4382263" cy="4546601"/>
          </a:xfrm>
          <a:custGeom>
            <a:avLst/>
            <a:gdLst>
              <a:gd name="connsiteX0" fmla="*/ 1090315 w 4324307"/>
              <a:gd name="connsiteY0" fmla="*/ 0 h 4546601"/>
              <a:gd name="connsiteX1" fmla="*/ 2158479 w 4324307"/>
              <a:gd name="connsiteY1" fmla="*/ 870579 h 4546601"/>
              <a:gd name="connsiteX2" fmla="*/ 2162154 w 4324307"/>
              <a:gd name="connsiteY2" fmla="*/ 894657 h 4546601"/>
              <a:gd name="connsiteX3" fmla="*/ 2165828 w 4324307"/>
              <a:gd name="connsiteY3" fmla="*/ 870579 h 4546601"/>
              <a:gd name="connsiteX4" fmla="*/ 3233992 w 4324307"/>
              <a:gd name="connsiteY4" fmla="*/ 0 h 4546601"/>
              <a:gd name="connsiteX5" fmla="*/ 4324307 w 4324307"/>
              <a:gd name="connsiteY5" fmla="*/ 1090315 h 4546601"/>
              <a:gd name="connsiteX6" fmla="*/ 4324306 w 4324307"/>
              <a:gd name="connsiteY6" fmla="*/ 3456286 h 4546601"/>
              <a:gd name="connsiteX7" fmla="*/ 3233991 w 4324307"/>
              <a:gd name="connsiteY7" fmla="*/ 4546601 h 4546601"/>
              <a:gd name="connsiteX8" fmla="*/ 3233992 w 4324307"/>
              <a:gd name="connsiteY8" fmla="*/ 4546600 h 4546601"/>
              <a:gd name="connsiteX9" fmla="*/ 2165828 w 4324307"/>
              <a:gd name="connsiteY9" fmla="*/ 3676022 h 4546601"/>
              <a:gd name="connsiteX10" fmla="*/ 2162153 w 4324307"/>
              <a:gd name="connsiteY10" fmla="*/ 3651940 h 4546601"/>
              <a:gd name="connsiteX11" fmla="*/ 2158478 w 4324307"/>
              <a:gd name="connsiteY11" fmla="*/ 3676023 h 4546601"/>
              <a:gd name="connsiteX12" fmla="*/ 1090314 w 4324307"/>
              <a:gd name="connsiteY12" fmla="*/ 4546601 h 4546601"/>
              <a:gd name="connsiteX13" fmla="*/ 1090315 w 4324307"/>
              <a:gd name="connsiteY13" fmla="*/ 4546600 h 4546601"/>
              <a:gd name="connsiteX14" fmla="*/ 0 w 4324307"/>
              <a:gd name="connsiteY14" fmla="*/ 3456285 h 4546601"/>
              <a:gd name="connsiteX15" fmla="*/ 0 w 4324307"/>
              <a:gd name="connsiteY15" fmla="*/ 1090315 h 4546601"/>
              <a:gd name="connsiteX16" fmla="*/ 1090315 w 4324307"/>
              <a:gd name="connsiteY16" fmla="*/ 0 h 454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324307" h="4546601">
                <a:moveTo>
                  <a:pt x="1090315" y="0"/>
                </a:moveTo>
                <a:cubicBezTo>
                  <a:pt x="1617208" y="0"/>
                  <a:pt x="2056811" y="373741"/>
                  <a:pt x="2158479" y="870579"/>
                </a:cubicBezTo>
                <a:lnTo>
                  <a:pt x="2162154" y="894657"/>
                </a:lnTo>
                <a:lnTo>
                  <a:pt x="2165828" y="870579"/>
                </a:lnTo>
                <a:cubicBezTo>
                  <a:pt x="2267496" y="373741"/>
                  <a:pt x="2707099" y="0"/>
                  <a:pt x="3233992" y="0"/>
                </a:cubicBezTo>
                <a:cubicBezTo>
                  <a:pt x="3836156" y="0"/>
                  <a:pt x="4324307" y="488151"/>
                  <a:pt x="4324307" y="1090315"/>
                </a:cubicBezTo>
                <a:cubicBezTo>
                  <a:pt x="4324307" y="1878972"/>
                  <a:pt x="4324306" y="2667629"/>
                  <a:pt x="4324306" y="3456286"/>
                </a:cubicBezTo>
                <a:cubicBezTo>
                  <a:pt x="4324306" y="4058450"/>
                  <a:pt x="3836155" y="4546601"/>
                  <a:pt x="3233991" y="4546601"/>
                </a:cubicBezTo>
                <a:lnTo>
                  <a:pt x="3233992" y="4546600"/>
                </a:lnTo>
                <a:cubicBezTo>
                  <a:pt x="2707099" y="4546600"/>
                  <a:pt x="2267496" y="4172860"/>
                  <a:pt x="2165828" y="3676022"/>
                </a:cubicBezTo>
                <a:lnTo>
                  <a:pt x="2162153" y="3651940"/>
                </a:lnTo>
                <a:lnTo>
                  <a:pt x="2158478" y="3676023"/>
                </a:lnTo>
                <a:cubicBezTo>
                  <a:pt x="2056810" y="4172861"/>
                  <a:pt x="1617207" y="4546601"/>
                  <a:pt x="1090314" y="4546601"/>
                </a:cubicBezTo>
                <a:lnTo>
                  <a:pt x="1090315" y="4546600"/>
                </a:lnTo>
                <a:cubicBezTo>
                  <a:pt x="488151" y="4546600"/>
                  <a:pt x="0" y="4058449"/>
                  <a:pt x="0" y="3456285"/>
                </a:cubicBezTo>
                <a:lnTo>
                  <a:pt x="0" y="1090315"/>
                </a:lnTo>
                <a:cubicBezTo>
                  <a:pt x="0" y="488151"/>
                  <a:pt x="488151" y="0"/>
                  <a:pt x="10903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0029D75-C937-E269-33E5-AB7CB9F8D812}"/>
              </a:ext>
            </a:extLst>
          </p:cNvPr>
          <p:cNvSpPr/>
          <p:nvPr userDrawn="1"/>
        </p:nvSpPr>
        <p:spPr>
          <a:xfrm>
            <a:off x="6165883" y="636634"/>
            <a:ext cx="5391122" cy="5587272"/>
          </a:xfrm>
          <a:prstGeom prst="roundRect">
            <a:avLst>
              <a:gd name="adj" fmla="val 1213"/>
            </a:avLst>
          </a:prstGeom>
          <a:solidFill>
            <a:schemeClr val="tx1"/>
          </a:solidFill>
          <a:ln w="633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6929EEA-3B39-4BF8-8789-0C294AD0E300}"/>
              </a:ext>
            </a:extLst>
          </p:cNvPr>
          <p:cNvSpPr/>
          <p:nvPr userDrawn="1"/>
        </p:nvSpPr>
        <p:spPr>
          <a:xfrm>
            <a:off x="6663446" y="1155700"/>
            <a:ext cx="4389911" cy="4559300"/>
          </a:xfrm>
          <a:prstGeom prst="roundRect">
            <a:avLst>
              <a:gd name="adj" fmla="val 683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740" y="1946275"/>
            <a:ext cx="3984443" cy="2965450"/>
          </a:xfrm>
        </p:spPr>
        <p:txBody>
          <a:bodyPr tIns="182880" anchor="ctr">
            <a:normAutofit/>
          </a:bodyPr>
          <a:lstStyle>
            <a:lvl1pPr algn="ctr">
              <a:defRPr sz="5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42D62A0-8127-CE86-0633-0D65E1E136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63446" y="1630362"/>
            <a:ext cx="4389911" cy="3597275"/>
          </a:xfrm>
        </p:spPr>
        <p:txBody>
          <a:bodyPr tIns="274320" anchor="ctr"/>
          <a:lstStyle>
            <a:lvl1pPr marL="0" indent="0" algn="ctr">
              <a:buNone/>
              <a:defRPr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85800" indent="0" algn="ctr">
              <a:buNone/>
              <a:defRPr/>
            </a:lvl4pPr>
            <a:lvl5pPr marL="9144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56E01099-4FF4-4481-BDE3-B2A48C33D2E1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8881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C554A12-D6DD-553B-CD06-CB02B33824C1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1537853"/>
            <a:ext cx="4145582" cy="4638825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1538288"/>
            <a:ext cx="5681662" cy="481806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381C737-D922-4CCA-9CCA-9CBA7EE96F8D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7354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742744C-E525-074E-55C4-0A193DC6B70E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7" y="877456"/>
            <a:ext cx="4142232" cy="4940661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6F072A2-EBC7-B7EA-DA98-BAC0AA46E7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22913" y="877456"/>
            <a:ext cx="6159500" cy="539082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A440862-13E5-4F9D-9D6F-847C21D28D49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9884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8B9DE59-507A-A0FA-977F-505C90049055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6968" y="869177"/>
            <a:ext cx="3430371" cy="511499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4269" y="874676"/>
            <a:ext cx="6800702" cy="511499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2675D5D-5802-43FA-83D2-FCB4DA8B96F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9379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D6576BF-4978-729C-480F-EA8D79338DD9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6968" y="794094"/>
            <a:ext cx="5547792" cy="1489938"/>
          </a:xfrm>
        </p:spPr>
        <p:txBody>
          <a:bodyPr anchor="t">
            <a:noAutofit/>
          </a:bodyPr>
          <a:lstStyle>
            <a:lvl1pPr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86968" y="2432180"/>
            <a:ext cx="5547792" cy="3631726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28600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685800" indent="0">
              <a:buNone/>
              <a:defRPr>
                <a:solidFill>
                  <a:schemeClr val="bg1"/>
                </a:solidFill>
              </a:defRPr>
            </a:lvl4pPr>
            <a:lvl5pPr marL="9144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809EC3EF-27ED-7998-E29C-581920374A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C7F1294-3536-472C-A6A6-8FFD0A8609F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91AED87F-6EF8-EF21-C57A-B1574F036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B1B737A8-A632-8ECF-6E2A-FDD44C249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reeform: Shape 4" descr=" ">
            <a:extLst>
              <a:ext uri="{FF2B5EF4-FFF2-40B4-BE49-F238E27FC236}">
                <a16:creationId xmlns:a16="http://schemas.microsoft.com/office/drawing/2014/main" id="{B94FBCF7-CE14-6954-D1D7-F93683C4D07D}"/>
              </a:ext>
            </a:extLst>
          </p:cNvPr>
          <p:cNvSpPr/>
          <p:nvPr userDrawn="1"/>
        </p:nvSpPr>
        <p:spPr>
          <a:xfrm>
            <a:off x="7251662" y="882976"/>
            <a:ext cx="4080849" cy="5098391"/>
          </a:xfrm>
          <a:custGeom>
            <a:avLst/>
            <a:gdLst>
              <a:gd name="connsiteX0" fmla="*/ 2040425 w 4080849"/>
              <a:gd name="connsiteY0" fmla="*/ 0 h 5098391"/>
              <a:gd name="connsiteX1" fmla="*/ 4080849 w 4080849"/>
              <a:gd name="connsiteY1" fmla="*/ 2039651 h 5098391"/>
              <a:gd name="connsiteX2" fmla="*/ 4080849 w 4080849"/>
              <a:gd name="connsiteY2" fmla="*/ 2564744 h 5098391"/>
              <a:gd name="connsiteX3" fmla="*/ 2383835 w 4080849"/>
              <a:gd name="connsiteY3" fmla="*/ 2564744 h 5098391"/>
              <a:gd name="connsiteX4" fmla="*/ 2451641 w 4080849"/>
              <a:gd name="connsiteY4" fmla="*/ 2575089 h 5098391"/>
              <a:gd name="connsiteX5" fmla="*/ 4080849 w 4080849"/>
              <a:gd name="connsiteY5" fmla="*/ 4573299 h 5098391"/>
              <a:gd name="connsiteX6" fmla="*/ 4080849 w 4080849"/>
              <a:gd name="connsiteY6" fmla="*/ 5098391 h 5098391"/>
              <a:gd name="connsiteX7" fmla="*/ 0 w 4080849"/>
              <a:gd name="connsiteY7" fmla="*/ 5098391 h 5098391"/>
              <a:gd name="connsiteX8" fmla="*/ 0 w 4080849"/>
              <a:gd name="connsiteY8" fmla="*/ 4573299 h 5098391"/>
              <a:gd name="connsiteX9" fmla="*/ 1629208 w 4080849"/>
              <a:gd name="connsiteY9" fmla="*/ 2575089 h 5098391"/>
              <a:gd name="connsiteX10" fmla="*/ 1697014 w 4080849"/>
              <a:gd name="connsiteY10" fmla="*/ 2564744 h 5098391"/>
              <a:gd name="connsiteX11" fmla="*/ 0 w 4080849"/>
              <a:gd name="connsiteY11" fmla="*/ 2564744 h 5098391"/>
              <a:gd name="connsiteX12" fmla="*/ 0 w 4080849"/>
              <a:gd name="connsiteY12" fmla="*/ 2039651 h 5098391"/>
              <a:gd name="connsiteX13" fmla="*/ 2040425 w 4080849"/>
              <a:gd name="connsiteY13" fmla="*/ 0 h 5098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080849" h="5098391">
                <a:moveTo>
                  <a:pt x="2040425" y="0"/>
                </a:moveTo>
                <a:cubicBezTo>
                  <a:pt x="3167319" y="0"/>
                  <a:pt x="4080849" y="913179"/>
                  <a:pt x="4080849" y="2039651"/>
                </a:cubicBezTo>
                <a:lnTo>
                  <a:pt x="4080849" y="2564744"/>
                </a:lnTo>
                <a:lnTo>
                  <a:pt x="2383835" y="2564744"/>
                </a:lnTo>
                <a:lnTo>
                  <a:pt x="2451641" y="2575089"/>
                </a:lnTo>
                <a:cubicBezTo>
                  <a:pt x="3381428" y="2765278"/>
                  <a:pt x="4080849" y="3587642"/>
                  <a:pt x="4080849" y="4573299"/>
                </a:cubicBezTo>
                <a:lnTo>
                  <a:pt x="4080849" y="5098391"/>
                </a:lnTo>
                <a:lnTo>
                  <a:pt x="0" y="5098391"/>
                </a:lnTo>
                <a:lnTo>
                  <a:pt x="0" y="4573299"/>
                </a:lnTo>
                <a:cubicBezTo>
                  <a:pt x="0" y="3587642"/>
                  <a:pt x="699422" y="2765278"/>
                  <a:pt x="1629208" y="2575089"/>
                </a:cubicBezTo>
                <a:lnTo>
                  <a:pt x="1697014" y="2564744"/>
                </a:lnTo>
                <a:lnTo>
                  <a:pt x="0" y="2564744"/>
                </a:lnTo>
                <a:lnTo>
                  <a:pt x="0" y="2039651"/>
                </a:lnTo>
                <a:cubicBezTo>
                  <a:pt x="0" y="913185"/>
                  <a:pt x="913530" y="0"/>
                  <a:pt x="2040425" y="0"/>
                </a:cubicBezTo>
                <a:close/>
              </a:path>
            </a:pathLst>
          </a:custGeom>
          <a:solidFill>
            <a:schemeClr val="accent3"/>
          </a:solidFill>
          <a:ln w="6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596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1C82C46-1752-18F1-2FEC-272B1FAE916F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325" y="842962"/>
            <a:ext cx="10361351" cy="1223963"/>
          </a:xfrm>
        </p:spPr>
        <p:txBody>
          <a:bodyPr>
            <a:normAutofit/>
          </a:bodyPr>
          <a:lstStyle>
            <a:lvl1pPr>
              <a:defRPr sz="55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5325" y="2366962"/>
            <a:ext cx="10361351" cy="394239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251E976-03E2-4C25-BB09-C4727D6FB3F6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5090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8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31CBEAF-731F-C63D-8325-AA582A2D2C9E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EDA4AD3-2D84-0795-CA99-1B50173B9142}"/>
              </a:ext>
            </a:extLst>
          </p:cNvPr>
          <p:cNvSpPr/>
          <p:nvPr userDrawn="1"/>
        </p:nvSpPr>
        <p:spPr>
          <a:xfrm>
            <a:off x="6095969" y="629015"/>
            <a:ext cx="2692386" cy="2723795"/>
          </a:xfrm>
          <a:prstGeom prst="roundRect">
            <a:avLst>
              <a:gd name="adj" fmla="val 23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Image 3" descr=" ">
            <a:extLst>
              <a:ext uri="{FF2B5EF4-FFF2-40B4-BE49-F238E27FC236}">
                <a16:creationId xmlns:a16="http://schemas.microsoft.com/office/drawing/2014/main" id="{D8915FA6-37DA-35DB-8D9E-7A28730690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03919" y="755998"/>
            <a:ext cx="2476487" cy="2476178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FE79FA0-0BFE-BFE6-38BD-1683DEB37700}"/>
              </a:ext>
            </a:extLst>
          </p:cNvPr>
          <p:cNvSpPr/>
          <p:nvPr userDrawn="1"/>
        </p:nvSpPr>
        <p:spPr>
          <a:xfrm>
            <a:off x="6095969" y="3492491"/>
            <a:ext cx="2692386" cy="2723795"/>
          </a:xfrm>
          <a:prstGeom prst="roundRect">
            <a:avLst>
              <a:gd name="adj" fmla="val 23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Image 2" descr=" ">
            <a:extLst>
              <a:ext uri="{FF2B5EF4-FFF2-40B4-BE49-F238E27FC236}">
                <a16:creationId xmlns:a16="http://schemas.microsoft.com/office/drawing/2014/main" id="{128FB033-9166-C61E-17FC-8030BEB29F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19794" y="3575031"/>
            <a:ext cx="2451087" cy="2571415"/>
          </a:xfrm>
          <a:prstGeom prst="rect">
            <a:avLst/>
          </a:prstGeom>
        </p:spPr>
      </p:pic>
      <p:sp>
        <p:nvSpPr>
          <p:cNvPr id="23" name="Shape 2">
            <a:extLst>
              <a:ext uri="{FF2B5EF4-FFF2-40B4-BE49-F238E27FC236}">
                <a16:creationId xmlns:a16="http://schemas.microsoft.com/office/drawing/2014/main" id="{3E465D5E-BC8F-3007-A137-CF76AD67BC7B}"/>
              </a:ext>
            </a:extLst>
          </p:cNvPr>
          <p:cNvSpPr/>
          <p:nvPr userDrawn="1"/>
        </p:nvSpPr>
        <p:spPr>
          <a:xfrm>
            <a:off x="8921704" y="635364"/>
            <a:ext cx="2692386" cy="2723795"/>
          </a:xfrm>
          <a:prstGeom prst="roundRect">
            <a:avLst>
              <a:gd name="adj" fmla="val 2377"/>
            </a:avLst>
          </a:prstGeom>
          <a:solidFill>
            <a:schemeClr val="tx1"/>
          </a:solidFill>
          <a:ln/>
        </p:spPr>
        <p:txBody>
          <a:bodyPr/>
          <a:lstStyle/>
          <a:p>
            <a:endParaRPr lang="en-US" sz="900" dirty="0"/>
          </a:p>
        </p:txBody>
      </p:sp>
      <p:pic>
        <p:nvPicPr>
          <p:cNvPr id="6" name="Image 0" descr=" ">
            <a:extLst>
              <a:ext uri="{FF2B5EF4-FFF2-40B4-BE49-F238E27FC236}">
                <a16:creationId xmlns:a16="http://schemas.microsoft.com/office/drawing/2014/main" id="{3ADF78FD-1352-24D1-C96C-0C2152CA237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82027" y="698855"/>
            <a:ext cx="2571737" cy="25968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6968" y="794093"/>
            <a:ext cx="4779310" cy="1748097"/>
          </a:xfrm>
        </p:spPr>
        <p:txBody>
          <a:bodyPr anchor="t">
            <a:noAutofit/>
          </a:bodyPr>
          <a:lstStyle>
            <a:lvl1pPr>
              <a:defRPr sz="55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86968" y="2699844"/>
            <a:ext cx="4779310" cy="336406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228600" indent="0">
              <a:buNone/>
              <a:defRPr>
                <a:solidFill>
                  <a:schemeClr val="tx1"/>
                </a:solidFill>
              </a:defRPr>
            </a:lvl2pPr>
            <a:lvl3pPr marL="457200" indent="0"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>
                <a:solidFill>
                  <a:schemeClr val="tx1"/>
                </a:solidFill>
              </a:defRPr>
            </a:lvl4pPr>
            <a:lvl5pPr marL="9144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Date Placeholder 4">
            <a:extLst>
              <a:ext uri="{FF2B5EF4-FFF2-40B4-BE49-F238E27FC236}">
                <a16:creationId xmlns:a16="http://schemas.microsoft.com/office/drawing/2014/main" id="{EF0E329B-F259-F864-B826-111449F803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7F1294-3536-472C-A6A6-8FFD0A8609F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16" name="Footer Placeholder 5">
            <a:extLst>
              <a:ext uri="{FF2B5EF4-FFF2-40B4-BE49-F238E27FC236}">
                <a16:creationId xmlns:a16="http://schemas.microsoft.com/office/drawing/2014/main" id="{368A1F11-1197-EC2B-3129-5CB5C61BB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17" name="Slide Number Placeholder 6">
            <a:extLst>
              <a:ext uri="{FF2B5EF4-FFF2-40B4-BE49-F238E27FC236}">
                <a16:creationId xmlns:a16="http://schemas.microsoft.com/office/drawing/2014/main" id="{5A872D4A-445C-0008-BB79-8A59667E2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Shape 3">
            <a:extLst>
              <a:ext uri="{FF2B5EF4-FFF2-40B4-BE49-F238E27FC236}">
                <a16:creationId xmlns:a16="http://schemas.microsoft.com/office/drawing/2014/main" id="{140C785A-FB89-22BB-CC46-AD22B05A3E96}"/>
              </a:ext>
            </a:extLst>
          </p:cNvPr>
          <p:cNvSpPr/>
          <p:nvPr userDrawn="1"/>
        </p:nvSpPr>
        <p:spPr>
          <a:xfrm>
            <a:off x="8921704" y="3492492"/>
            <a:ext cx="2692386" cy="2723795"/>
          </a:xfrm>
          <a:prstGeom prst="roundRect">
            <a:avLst>
              <a:gd name="adj" fmla="val 2377"/>
            </a:avLst>
          </a:prstGeom>
          <a:solidFill>
            <a:schemeClr val="tx1"/>
          </a:solidFill>
          <a:ln/>
        </p:spPr>
        <p:txBody>
          <a:bodyPr/>
          <a:lstStyle/>
          <a:p>
            <a:endParaRPr lang="en-US" sz="900" dirty="0"/>
          </a:p>
        </p:txBody>
      </p:sp>
      <p:sp>
        <p:nvSpPr>
          <p:cNvPr id="12" name="Image 5" descr=" ">
            <a:extLst>
              <a:ext uri="{FF2B5EF4-FFF2-40B4-BE49-F238E27FC236}">
                <a16:creationId xmlns:a16="http://schemas.microsoft.com/office/drawing/2014/main" id="{FA3AA615-1CC9-292C-E5AB-02FF432A6DC2}"/>
              </a:ext>
            </a:extLst>
          </p:cNvPr>
          <p:cNvSpPr/>
          <p:nvPr userDrawn="1"/>
        </p:nvSpPr>
        <p:spPr>
          <a:xfrm>
            <a:off x="9023304" y="3619475"/>
            <a:ext cx="2489187" cy="2476178"/>
          </a:xfrm>
          <a:custGeom>
            <a:avLst/>
            <a:gdLst>
              <a:gd name="connsiteX0" fmla="*/ 622297 w 2489187"/>
              <a:gd name="connsiteY0" fmla="*/ 0 h 2476178"/>
              <a:gd name="connsiteX1" fmla="*/ 0 w 2489187"/>
              <a:gd name="connsiteY1" fmla="*/ 622219 h 2476178"/>
              <a:gd name="connsiteX2" fmla="*/ 0 w 2489187"/>
              <a:gd name="connsiteY2" fmla="*/ 1853959 h 2476178"/>
              <a:gd name="connsiteX3" fmla="*/ 622297 w 2489187"/>
              <a:gd name="connsiteY3" fmla="*/ 2476178 h 2476178"/>
              <a:gd name="connsiteX4" fmla="*/ 1244594 w 2489187"/>
              <a:gd name="connsiteY4" fmla="*/ 1853959 h 2476178"/>
              <a:gd name="connsiteX5" fmla="*/ 1866890 w 2489187"/>
              <a:gd name="connsiteY5" fmla="*/ 2476178 h 2476178"/>
              <a:gd name="connsiteX6" fmla="*/ 2489187 w 2489187"/>
              <a:gd name="connsiteY6" fmla="*/ 1853959 h 2476178"/>
              <a:gd name="connsiteX7" fmla="*/ 2489187 w 2489187"/>
              <a:gd name="connsiteY7" fmla="*/ 622220 h 2476178"/>
              <a:gd name="connsiteX8" fmla="*/ 1866890 w 2489187"/>
              <a:gd name="connsiteY8" fmla="*/ 0 h 2476178"/>
              <a:gd name="connsiteX9" fmla="*/ 1244594 w 2489187"/>
              <a:gd name="connsiteY9" fmla="*/ 622219 h 2476178"/>
              <a:gd name="connsiteX10" fmla="*/ 622297 w 2489187"/>
              <a:gd name="connsiteY10" fmla="*/ 0 h 2476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9187" h="2476178">
                <a:moveTo>
                  <a:pt x="622297" y="0"/>
                </a:moveTo>
                <a:cubicBezTo>
                  <a:pt x="278612" y="0"/>
                  <a:pt x="0" y="278577"/>
                  <a:pt x="0" y="622219"/>
                </a:cubicBezTo>
                <a:lnTo>
                  <a:pt x="0" y="1853959"/>
                </a:lnTo>
                <a:cubicBezTo>
                  <a:pt x="0" y="2197602"/>
                  <a:pt x="278612" y="2476178"/>
                  <a:pt x="622297" y="2476178"/>
                </a:cubicBezTo>
                <a:cubicBezTo>
                  <a:pt x="965982" y="2476178"/>
                  <a:pt x="1244594" y="2197602"/>
                  <a:pt x="1244594" y="1853959"/>
                </a:cubicBezTo>
                <a:cubicBezTo>
                  <a:pt x="1244594" y="2197602"/>
                  <a:pt x="1523205" y="2476178"/>
                  <a:pt x="1866890" y="2476178"/>
                </a:cubicBezTo>
                <a:cubicBezTo>
                  <a:pt x="2210576" y="2476178"/>
                  <a:pt x="2489187" y="2197602"/>
                  <a:pt x="2489187" y="1853959"/>
                </a:cubicBezTo>
                <a:lnTo>
                  <a:pt x="2489187" y="622220"/>
                </a:lnTo>
                <a:cubicBezTo>
                  <a:pt x="2489187" y="278578"/>
                  <a:pt x="2210576" y="0"/>
                  <a:pt x="1866890" y="0"/>
                </a:cubicBezTo>
                <a:cubicBezTo>
                  <a:pt x="1523205" y="0"/>
                  <a:pt x="1244594" y="278578"/>
                  <a:pt x="1244594" y="622219"/>
                </a:cubicBezTo>
                <a:cubicBezTo>
                  <a:pt x="1244594" y="278577"/>
                  <a:pt x="965982" y="0"/>
                  <a:pt x="622297" y="0"/>
                </a:cubicBezTo>
                <a:close/>
              </a:path>
            </a:pathLst>
          </a:custGeom>
          <a:solidFill>
            <a:schemeClr val="bg1"/>
          </a:solidFill>
          <a:ln w="63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7225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79A0A33-B660-352E-E1D3-C29E061F8417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8937" y="548640"/>
            <a:ext cx="5974163" cy="1143000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5A12EA24-B9FF-CEF0-1DA4-063D1A6519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7247" y="687991"/>
            <a:ext cx="3936638" cy="5482018"/>
          </a:xfrm>
          <a:custGeom>
            <a:avLst/>
            <a:gdLst>
              <a:gd name="connsiteX0" fmla="*/ 1968319 w 3936638"/>
              <a:gd name="connsiteY0" fmla="*/ 0 h 5482018"/>
              <a:gd name="connsiteX1" fmla="*/ 3936637 w 3936638"/>
              <a:gd name="connsiteY1" fmla="*/ 1744638 h 5482018"/>
              <a:gd name="connsiteX2" fmla="*/ 3936637 w 3936638"/>
              <a:gd name="connsiteY2" fmla="*/ 1844074 h 5482018"/>
              <a:gd name="connsiteX3" fmla="*/ 2303448 w 3936638"/>
              <a:gd name="connsiteY3" fmla="*/ 1844074 h 5482018"/>
              <a:gd name="connsiteX4" fmla="*/ 2365004 w 3936638"/>
              <a:gd name="connsiteY4" fmla="*/ 1852401 h 5482018"/>
              <a:gd name="connsiteX5" fmla="*/ 2690052 w 3936638"/>
              <a:gd name="connsiteY5" fmla="*/ 1937970 h 5482018"/>
              <a:gd name="connsiteX6" fmla="*/ 2777623 w 3936638"/>
              <a:gd name="connsiteY6" fmla="*/ 1976514 h 5482018"/>
              <a:gd name="connsiteX7" fmla="*/ 2906538 w 3936638"/>
              <a:gd name="connsiteY7" fmla="*/ 2031558 h 5482018"/>
              <a:gd name="connsiteX8" fmla="*/ 2923786 w 3936638"/>
              <a:gd name="connsiteY8" fmla="*/ 2040846 h 5482018"/>
              <a:gd name="connsiteX9" fmla="*/ 2988964 w 3936638"/>
              <a:gd name="connsiteY9" fmla="*/ 2069533 h 5482018"/>
              <a:gd name="connsiteX10" fmla="*/ 3752779 w 3936638"/>
              <a:gd name="connsiteY10" fmla="*/ 2824353 h 5482018"/>
              <a:gd name="connsiteX11" fmla="*/ 3781820 w 3936638"/>
              <a:gd name="connsiteY11" fmla="*/ 2886282 h 5482018"/>
              <a:gd name="connsiteX12" fmla="*/ 3781958 w 3936638"/>
              <a:gd name="connsiteY12" fmla="*/ 2886536 h 5482018"/>
              <a:gd name="connsiteX13" fmla="*/ 3782098 w 3936638"/>
              <a:gd name="connsiteY13" fmla="*/ 2886874 h 5482018"/>
              <a:gd name="connsiteX14" fmla="*/ 3817201 w 3936638"/>
              <a:gd name="connsiteY14" fmla="*/ 2961729 h 5482018"/>
              <a:gd name="connsiteX15" fmla="*/ 3844793 w 3936638"/>
              <a:gd name="connsiteY15" fmla="*/ 3038703 h 5482018"/>
              <a:gd name="connsiteX16" fmla="*/ 3848147 w 3936638"/>
              <a:gd name="connsiteY16" fmla="*/ 3046826 h 5482018"/>
              <a:gd name="connsiteX17" fmla="*/ 3850025 w 3936638"/>
              <a:gd name="connsiteY17" fmla="*/ 3053298 h 5482018"/>
              <a:gd name="connsiteX18" fmla="*/ 3868460 w 3936638"/>
              <a:gd name="connsiteY18" fmla="*/ 3104728 h 5482018"/>
              <a:gd name="connsiteX19" fmla="*/ 3892350 w 3936638"/>
              <a:gd name="connsiteY19" fmla="*/ 3199201 h 5482018"/>
              <a:gd name="connsiteX20" fmla="*/ 3896650 w 3936638"/>
              <a:gd name="connsiteY20" fmla="*/ 3214022 h 5482018"/>
              <a:gd name="connsiteX21" fmla="*/ 3897826 w 3936638"/>
              <a:gd name="connsiteY21" fmla="*/ 3220858 h 5482018"/>
              <a:gd name="connsiteX22" fmla="*/ 3905894 w 3936638"/>
              <a:gd name="connsiteY22" fmla="*/ 3252764 h 5482018"/>
              <a:gd name="connsiteX23" fmla="*/ 3923748 w 3936638"/>
              <a:gd name="connsiteY23" fmla="*/ 3371402 h 5482018"/>
              <a:gd name="connsiteX24" fmla="*/ 3926476 w 3936638"/>
              <a:gd name="connsiteY24" fmla="*/ 3387248 h 5482018"/>
              <a:gd name="connsiteX25" fmla="*/ 3926685 w 3936638"/>
              <a:gd name="connsiteY25" fmla="*/ 3390926 h 5482018"/>
              <a:gd name="connsiteX26" fmla="*/ 3928841 w 3936638"/>
              <a:gd name="connsiteY26" fmla="*/ 3405248 h 5482018"/>
              <a:gd name="connsiteX27" fmla="*/ 3936637 w 3936638"/>
              <a:gd name="connsiteY27" fmla="*/ 3561594 h 5482018"/>
              <a:gd name="connsiteX28" fmla="*/ 3936637 w 3936638"/>
              <a:gd name="connsiteY28" fmla="*/ 3565608 h 5482018"/>
              <a:gd name="connsiteX29" fmla="*/ 3936638 w 3936638"/>
              <a:gd name="connsiteY29" fmla="*/ 3565627 h 5482018"/>
              <a:gd name="connsiteX30" fmla="*/ 3936638 w 3936638"/>
              <a:gd name="connsiteY30" fmla="*/ 3665063 h 5482018"/>
              <a:gd name="connsiteX31" fmla="*/ 2303449 w 3936638"/>
              <a:gd name="connsiteY31" fmla="*/ 3665063 h 5482018"/>
              <a:gd name="connsiteX32" fmla="*/ 2365005 w 3936638"/>
              <a:gd name="connsiteY32" fmla="*/ 3673390 h 5482018"/>
              <a:gd name="connsiteX33" fmla="*/ 3936638 w 3936638"/>
              <a:gd name="connsiteY33" fmla="*/ 5382583 h 5482018"/>
              <a:gd name="connsiteX34" fmla="*/ 3936638 w 3936638"/>
              <a:gd name="connsiteY34" fmla="*/ 5482018 h 5482018"/>
              <a:gd name="connsiteX35" fmla="*/ 1 w 3936638"/>
              <a:gd name="connsiteY35" fmla="*/ 5482018 h 5482018"/>
              <a:gd name="connsiteX36" fmla="*/ 1 w 3936638"/>
              <a:gd name="connsiteY36" fmla="*/ 5382583 h 5482018"/>
              <a:gd name="connsiteX37" fmla="*/ 1571637 w 3936638"/>
              <a:gd name="connsiteY37" fmla="*/ 3673390 h 5482018"/>
              <a:gd name="connsiteX38" fmla="*/ 1633191 w 3936638"/>
              <a:gd name="connsiteY38" fmla="*/ 3665063 h 5482018"/>
              <a:gd name="connsiteX39" fmla="*/ 1 w 3936638"/>
              <a:gd name="connsiteY39" fmla="*/ 3665063 h 5482018"/>
              <a:gd name="connsiteX40" fmla="*/ 1 w 3936638"/>
              <a:gd name="connsiteY40" fmla="*/ 3661029 h 5482018"/>
              <a:gd name="connsiteX41" fmla="*/ 0 w 3936638"/>
              <a:gd name="connsiteY41" fmla="*/ 3661029 h 5482018"/>
              <a:gd name="connsiteX42" fmla="*/ 0 w 3936638"/>
              <a:gd name="connsiteY42" fmla="*/ 3561594 h 5482018"/>
              <a:gd name="connsiteX43" fmla="*/ 7796 w 3936638"/>
              <a:gd name="connsiteY43" fmla="*/ 3405248 h 5482018"/>
              <a:gd name="connsiteX44" fmla="*/ 9955 w 3936638"/>
              <a:gd name="connsiteY44" fmla="*/ 3390901 h 5482018"/>
              <a:gd name="connsiteX45" fmla="*/ 10163 w 3936638"/>
              <a:gd name="connsiteY45" fmla="*/ 3387248 h 5482018"/>
              <a:gd name="connsiteX46" fmla="*/ 12874 w 3936638"/>
              <a:gd name="connsiteY46" fmla="*/ 3371505 h 5482018"/>
              <a:gd name="connsiteX47" fmla="*/ 30743 w 3936638"/>
              <a:gd name="connsiteY47" fmla="*/ 3252764 h 5482018"/>
              <a:gd name="connsiteX48" fmla="*/ 38818 w 3936638"/>
              <a:gd name="connsiteY48" fmla="*/ 3220832 h 5482018"/>
              <a:gd name="connsiteX49" fmla="*/ 39991 w 3936638"/>
              <a:gd name="connsiteY49" fmla="*/ 3214022 h 5482018"/>
              <a:gd name="connsiteX50" fmla="*/ 44274 w 3936638"/>
              <a:gd name="connsiteY50" fmla="*/ 3199257 h 5482018"/>
              <a:gd name="connsiteX51" fmla="*/ 68177 w 3936638"/>
              <a:gd name="connsiteY51" fmla="*/ 3104728 h 5482018"/>
              <a:gd name="connsiteX52" fmla="*/ 86624 w 3936638"/>
              <a:gd name="connsiteY52" fmla="*/ 3053269 h 5482018"/>
              <a:gd name="connsiteX53" fmla="*/ 88493 w 3936638"/>
              <a:gd name="connsiteY53" fmla="*/ 3046825 h 5482018"/>
              <a:gd name="connsiteX54" fmla="*/ 91832 w 3936638"/>
              <a:gd name="connsiteY54" fmla="*/ 3038738 h 5482018"/>
              <a:gd name="connsiteX55" fmla="*/ 119437 w 3936638"/>
              <a:gd name="connsiteY55" fmla="*/ 2961729 h 5482018"/>
              <a:gd name="connsiteX56" fmla="*/ 154555 w 3936638"/>
              <a:gd name="connsiteY56" fmla="*/ 2886842 h 5482018"/>
              <a:gd name="connsiteX57" fmla="*/ 154681 w 3936638"/>
              <a:gd name="connsiteY57" fmla="*/ 2886535 h 5482018"/>
              <a:gd name="connsiteX58" fmla="*/ 154807 w 3936638"/>
              <a:gd name="connsiteY58" fmla="*/ 2886305 h 5482018"/>
              <a:gd name="connsiteX59" fmla="*/ 183859 w 3936638"/>
              <a:gd name="connsiteY59" fmla="*/ 2824353 h 5482018"/>
              <a:gd name="connsiteX60" fmla="*/ 947674 w 3936638"/>
              <a:gd name="connsiteY60" fmla="*/ 2069533 h 5482018"/>
              <a:gd name="connsiteX61" fmla="*/ 1012857 w 3936638"/>
              <a:gd name="connsiteY61" fmla="*/ 2040844 h 5482018"/>
              <a:gd name="connsiteX62" fmla="*/ 1030102 w 3936638"/>
              <a:gd name="connsiteY62" fmla="*/ 2031558 h 5482018"/>
              <a:gd name="connsiteX63" fmla="*/ 1158988 w 3936638"/>
              <a:gd name="connsiteY63" fmla="*/ 1976526 h 5482018"/>
              <a:gd name="connsiteX64" fmla="*/ 1246586 w 3936638"/>
              <a:gd name="connsiteY64" fmla="*/ 1937970 h 5482018"/>
              <a:gd name="connsiteX65" fmla="*/ 1571635 w 3936638"/>
              <a:gd name="connsiteY65" fmla="*/ 1852401 h 5482018"/>
              <a:gd name="connsiteX66" fmla="*/ 1633190 w 3936638"/>
              <a:gd name="connsiteY66" fmla="*/ 1844074 h 5482018"/>
              <a:gd name="connsiteX67" fmla="*/ 0 w 3936638"/>
              <a:gd name="connsiteY67" fmla="*/ 1844074 h 5482018"/>
              <a:gd name="connsiteX68" fmla="*/ 0 w 3936638"/>
              <a:gd name="connsiteY68" fmla="*/ 1744638 h 5482018"/>
              <a:gd name="connsiteX69" fmla="*/ 1968319 w 3936638"/>
              <a:gd name="connsiteY69" fmla="*/ 0 h 5482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3936638" h="5482018">
                <a:moveTo>
                  <a:pt x="1968319" y="0"/>
                </a:moveTo>
                <a:cubicBezTo>
                  <a:pt x="3055393" y="0"/>
                  <a:pt x="3936637" y="781103"/>
                  <a:pt x="3936637" y="1744638"/>
                </a:cubicBezTo>
                <a:lnTo>
                  <a:pt x="3936637" y="1844074"/>
                </a:lnTo>
                <a:lnTo>
                  <a:pt x="2303448" y="1844074"/>
                </a:lnTo>
                <a:lnTo>
                  <a:pt x="2365004" y="1852401"/>
                </a:lnTo>
                <a:cubicBezTo>
                  <a:pt x="2477120" y="1872736"/>
                  <a:pt x="2585764" y="1901520"/>
                  <a:pt x="2690052" y="1937970"/>
                </a:cubicBezTo>
                <a:lnTo>
                  <a:pt x="2777623" y="1976514"/>
                </a:lnTo>
                <a:lnTo>
                  <a:pt x="2906538" y="2031558"/>
                </a:lnTo>
                <a:lnTo>
                  <a:pt x="2923786" y="2040846"/>
                </a:lnTo>
                <a:lnTo>
                  <a:pt x="2988964" y="2069533"/>
                </a:lnTo>
                <a:cubicBezTo>
                  <a:pt x="3320386" y="2248026"/>
                  <a:pt x="3587622" y="2510827"/>
                  <a:pt x="3752779" y="2824353"/>
                </a:cubicBezTo>
                <a:lnTo>
                  <a:pt x="3781820" y="2886282"/>
                </a:lnTo>
                <a:lnTo>
                  <a:pt x="3781958" y="2886536"/>
                </a:lnTo>
                <a:lnTo>
                  <a:pt x="3782098" y="2886874"/>
                </a:lnTo>
                <a:lnTo>
                  <a:pt x="3817201" y="2961729"/>
                </a:lnTo>
                <a:lnTo>
                  <a:pt x="3844793" y="3038703"/>
                </a:lnTo>
                <a:lnTo>
                  <a:pt x="3848147" y="3046826"/>
                </a:lnTo>
                <a:lnTo>
                  <a:pt x="3850025" y="3053298"/>
                </a:lnTo>
                <a:lnTo>
                  <a:pt x="3868460" y="3104728"/>
                </a:lnTo>
                <a:lnTo>
                  <a:pt x="3892350" y="3199201"/>
                </a:lnTo>
                <a:lnTo>
                  <a:pt x="3896650" y="3214022"/>
                </a:lnTo>
                <a:lnTo>
                  <a:pt x="3897826" y="3220858"/>
                </a:lnTo>
                <a:lnTo>
                  <a:pt x="3905894" y="3252764"/>
                </a:lnTo>
                <a:lnTo>
                  <a:pt x="3923748" y="3371402"/>
                </a:lnTo>
                <a:lnTo>
                  <a:pt x="3926476" y="3387248"/>
                </a:lnTo>
                <a:lnTo>
                  <a:pt x="3926685" y="3390926"/>
                </a:lnTo>
                <a:lnTo>
                  <a:pt x="3928841" y="3405248"/>
                </a:lnTo>
                <a:cubicBezTo>
                  <a:pt x="3934002" y="3456752"/>
                  <a:pt x="3936637" y="3508900"/>
                  <a:pt x="3936637" y="3561594"/>
                </a:cubicBezTo>
                <a:lnTo>
                  <a:pt x="3936637" y="3565608"/>
                </a:lnTo>
                <a:lnTo>
                  <a:pt x="3936638" y="3565627"/>
                </a:lnTo>
                <a:lnTo>
                  <a:pt x="3936638" y="3665063"/>
                </a:lnTo>
                <a:lnTo>
                  <a:pt x="2303449" y="3665063"/>
                </a:lnTo>
                <a:lnTo>
                  <a:pt x="2365005" y="3673390"/>
                </a:lnTo>
                <a:cubicBezTo>
                  <a:pt x="3261935" y="3836071"/>
                  <a:pt x="3936638" y="4539487"/>
                  <a:pt x="3936638" y="5382583"/>
                </a:cubicBezTo>
                <a:lnTo>
                  <a:pt x="3936638" y="5482018"/>
                </a:lnTo>
                <a:lnTo>
                  <a:pt x="1" y="5482018"/>
                </a:lnTo>
                <a:lnTo>
                  <a:pt x="1" y="5382583"/>
                </a:lnTo>
                <a:cubicBezTo>
                  <a:pt x="1" y="4539487"/>
                  <a:pt x="674705" y="3836071"/>
                  <a:pt x="1571637" y="3673390"/>
                </a:cubicBezTo>
                <a:lnTo>
                  <a:pt x="1633191" y="3665063"/>
                </a:lnTo>
                <a:lnTo>
                  <a:pt x="1" y="3665063"/>
                </a:lnTo>
                <a:lnTo>
                  <a:pt x="1" y="3661029"/>
                </a:lnTo>
                <a:lnTo>
                  <a:pt x="0" y="3661029"/>
                </a:lnTo>
                <a:lnTo>
                  <a:pt x="0" y="3561594"/>
                </a:lnTo>
                <a:cubicBezTo>
                  <a:pt x="0" y="3508900"/>
                  <a:pt x="2635" y="3456752"/>
                  <a:pt x="7796" y="3405248"/>
                </a:cubicBezTo>
                <a:lnTo>
                  <a:pt x="9955" y="3390901"/>
                </a:lnTo>
                <a:lnTo>
                  <a:pt x="10163" y="3387248"/>
                </a:lnTo>
                <a:lnTo>
                  <a:pt x="12874" y="3371505"/>
                </a:lnTo>
                <a:lnTo>
                  <a:pt x="30743" y="3252764"/>
                </a:lnTo>
                <a:lnTo>
                  <a:pt x="38818" y="3220832"/>
                </a:lnTo>
                <a:lnTo>
                  <a:pt x="39991" y="3214022"/>
                </a:lnTo>
                <a:lnTo>
                  <a:pt x="44274" y="3199257"/>
                </a:lnTo>
                <a:lnTo>
                  <a:pt x="68177" y="3104728"/>
                </a:lnTo>
                <a:lnTo>
                  <a:pt x="86624" y="3053269"/>
                </a:lnTo>
                <a:lnTo>
                  <a:pt x="88493" y="3046825"/>
                </a:lnTo>
                <a:lnTo>
                  <a:pt x="91832" y="3038738"/>
                </a:lnTo>
                <a:lnTo>
                  <a:pt x="119437" y="2961729"/>
                </a:lnTo>
                <a:lnTo>
                  <a:pt x="154555" y="2886842"/>
                </a:lnTo>
                <a:lnTo>
                  <a:pt x="154681" y="2886535"/>
                </a:lnTo>
                <a:lnTo>
                  <a:pt x="154807" y="2886305"/>
                </a:lnTo>
                <a:lnTo>
                  <a:pt x="183859" y="2824353"/>
                </a:lnTo>
                <a:cubicBezTo>
                  <a:pt x="349016" y="2510827"/>
                  <a:pt x="616252" y="2248026"/>
                  <a:pt x="947674" y="2069533"/>
                </a:cubicBezTo>
                <a:lnTo>
                  <a:pt x="1012857" y="2040844"/>
                </a:lnTo>
                <a:lnTo>
                  <a:pt x="1030102" y="2031558"/>
                </a:lnTo>
                <a:lnTo>
                  <a:pt x="1158988" y="1976526"/>
                </a:lnTo>
                <a:lnTo>
                  <a:pt x="1246586" y="1937970"/>
                </a:lnTo>
                <a:cubicBezTo>
                  <a:pt x="1350875" y="1901520"/>
                  <a:pt x="1459519" y="1872736"/>
                  <a:pt x="1571635" y="1852401"/>
                </a:cubicBezTo>
                <a:lnTo>
                  <a:pt x="1633190" y="1844074"/>
                </a:lnTo>
                <a:lnTo>
                  <a:pt x="0" y="1844074"/>
                </a:lnTo>
                <a:lnTo>
                  <a:pt x="0" y="1744638"/>
                </a:lnTo>
                <a:cubicBezTo>
                  <a:pt x="0" y="781101"/>
                  <a:pt x="881247" y="0"/>
                  <a:pt x="1968319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538937" y="1828800"/>
            <a:ext cx="5952976" cy="448970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947D656A-CA00-BA40-F9C5-F221A1C1E5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C7F1294-3536-472C-A6A6-8FFD0A8609F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1C76D654-54FC-E688-8C47-B1AD6D284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86C98C1C-D0CA-55FD-F5DA-AD8B0FAB4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0573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F8FE326-5459-0908-D226-2FE6ED367AB8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6135624" cy="1143000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4" y="1828800"/>
            <a:ext cx="6135624" cy="448970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551B59-483C-E48C-25B6-26059691F9D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400418" y="687991"/>
            <a:ext cx="3936638" cy="5482018"/>
          </a:xfrm>
          <a:custGeom>
            <a:avLst/>
            <a:gdLst>
              <a:gd name="connsiteX0" fmla="*/ 1968319 w 3936638"/>
              <a:gd name="connsiteY0" fmla="*/ 0 h 5482018"/>
              <a:gd name="connsiteX1" fmla="*/ 3936637 w 3936638"/>
              <a:gd name="connsiteY1" fmla="*/ 1744638 h 5482018"/>
              <a:gd name="connsiteX2" fmla="*/ 3936637 w 3936638"/>
              <a:gd name="connsiteY2" fmla="*/ 1844074 h 5482018"/>
              <a:gd name="connsiteX3" fmla="*/ 2303448 w 3936638"/>
              <a:gd name="connsiteY3" fmla="*/ 1844074 h 5482018"/>
              <a:gd name="connsiteX4" fmla="*/ 2365004 w 3936638"/>
              <a:gd name="connsiteY4" fmla="*/ 1852401 h 5482018"/>
              <a:gd name="connsiteX5" fmla="*/ 2690052 w 3936638"/>
              <a:gd name="connsiteY5" fmla="*/ 1937970 h 5482018"/>
              <a:gd name="connsiteX6" fmla="*/ 2777623 w 3936638"/>
              <a:gd name="connsiteY6" fmla="*/ 1976514 h 5482018"/>
              <a:gd name="connsiteX7" fmla="*/ 2906538 w 3936638"/>
              <a:gd name="connsiteY7" fmla="*/ 2031558 h 5482018"/>
              <a:gd name="connsiteX8" fmla="*/ 2923786 w 3936638"/>
              <a:gd name="connsiteY8" fmla="*/ 2040846 h 5482018"/>
              <a:gd name="connsiteX9" fmla="*/ 2988964 w 3936638"/>
              <a:gd name="connsiteY9" fmla="*/ 2069533 h 5482018"/>
              <a:gd name="connsiteX10" fmla="*/ 3752779 w 3936638"/>
              <a:gd name="connsiteY10" fmla="*/ 2824353 h 5482018"/>
              <a:gd name="connsiteX11" fmla="*/ 3781820 w 3936638"/>
              <a:gd name="connsiteY11" fmla="*/ 2886282 h 5482018"/>
              <a:gd name="connsiteX12" fmla="*/ 3781958 w 3936638"/>
              <a:gd name="connsiteY12" fmla="*/ 2886536 h 5482018"/>
              <a:gd name="connsiteX13" fmla="*/ 3782098 w 3936638"/>
              <a:gd name="connsiteY13" fmla="*/ 2886874 h 5482018"/>
              <a:gd name="connsiteX14" fmla="*/ 3817201 w 3936638"/>
              <a:gd name="connsiteY14" fmla="*/ 2961729 h 5482018"/>
              <a:gd name="connsiteX15" fmla="*/ 3844793 w 3936638"/>
              <a:gd name="connsiteY15" fmla="*/ 3038703 h 5482018"/>
              <a:gd name="connsiteX16" fmla="*/ 3848147 w 3936638"/>
              <a:gd name="connsiteY16" fmla="*/ 3046826 h 5482018"/>
              <a:gd name="connsiteX17" fmla="*/ 3850025 w 3936638"/>
              <a:gd name="connsiteY17" fmla="*/ 3053298 h 5482018"/>
              <a:gd name="connsiteX18" fmla="*/ 3868460 w 3936638"/>
              <a:gd name="connsiteY18" fmla="*/ 3104728 h 5482018"/>
              <a:gd name="connsiteX19" fmla="*/ 3892350 w 3936638"/>
              <a:gd name="connsiteY19" fmla="*/ 3199201 h 5482018"/>
              <a:gd name="connsiteX20" fmla="*/ 3896650 w 3936638"/>
              <a:gd name="connsiteY20" fmla="*/ 3214022 h 5482018"/>
              <a:gd name="connsiteX21" fmla="*/ 3897826 w 3936638"/>
              <a:gd name="connsiteY21" fmla="*/ 3220858 h 5482018"/>
              <a:gd name="connsiteX22" fmla="*/ 3905894 w 3936638"/>
              <a:gd name="connsiteY22" fmla="*/ 3252764 h 5482018"/>
              <a:gd name="connsiteX23" fmla="*/ 3923748 w 3936638"/>
              <a:gd name="connsiteY23" fmla="*/ 3371402 h 5482018"/>
              <a:gd name="connsiteX24" fmla="*/ 3926476 w 3936638"/>
              <a:gd name="connsiteY24" fmla="*/ 3387248 h 5482018"/>
              <a:gd name="connsiteX25" fmla="*/ 3926685 w 3936638"/>
              <a:gd name="connsiteY25" fmla="*/ 3390926 h 5482018"/>
              <a:gd name="connsiteX26" fmla="*/ 3928841 w 3936638"/>
              <a:gd name="connsiteY26" fmla="*/ 3405248 h 5482018"/>
              <a:gd name="connsiteX27" fmla="*/ 3936637 w 3936638"/>
              <a:gd name="connsiteY27" fmla="*/ 3561594 h 5482018"/>
              <a:gd name="connsiteX28" fmla="*/ 3936637 w 3936638"/>
              <a:gd name="connsiteY28" fmla="*/ 3565608 h 5482018"/>
              <a:gd name="connsiteX29" fmla="*/ 3936638 w 3936638"/>
              <a:gd name="connsiteY29" fmla="*/ 3565627 h 5482018"/>
              <a:gd name="connsiteX30" fmla="*/ 3936638 w 3936638"/>
              <a:gd name="connsiteY30" fmla="*/ 3665063 h 5482018"/>
              <a:gd name="connsiteX31" fmla="*/ 2303449 w 3936638"/>
              <a:gd name="connsiteY31" fmla="*/ 3665063 h 5482018"/>
              <a:gd name="connsiteX32" fmla="*/ 2365005 w 3936638"/>
              <a:gd name="connsiteY32" fmla="*/ 3673390 h 5482018"/>
              <a:gd name="connsiteX33" fmla="*/ 3936638 w 3936638"/>
              <a:gd name="connsiteY33" fmla="*/ 5382583 h 5482018"/>
              <a:gd name="connsiteX34" fmla="*/ 3936638 w 3936638"/>
              <a:gd name="connsiteY34" fmla="*/ 5482018 h 5482018"/>
              <a:gd name="connsiteX35" fmla="*/ 1 w 3936638"/>
              <a:gd name="connsiteY35" fmla="*/ 5482018 h 5482018"/>
              <a:gd name="connsiteX36" fmla="*/ 1 w 3936638"/>
              <a:gd name="connsiteY36" fmla="*/ 5382583 h 5482018"/>
              <a:gd name="connsiteX37" fmla="*/ 1571637 w 3936638"/>
              <a:gd name="connsiteY37" fmla="*/ 3673390 h 5482018"/>
              <a:gd name="connsiteX38" fmla="*/ 1633191 w 3936638"/>
              <a:gd name="connsiteY38" fmla="*/ 3665063 h 5482018"/>
              <a:gd name="connsiteX39" fmla="*/ 1 w 3936638"/>
              <a:gd name="connsiteY39" fmla="*/ 3665063 h 5482018"/>
              <a:gd name="connsiteX40" fmla="*/ 1 w 3936638"/>
              <a:gd name="connsiteY40" fmla="*/ 3661029 h 5482018"/>
              <a:gd name="connsiteX41" fmla="*/ 0 w 3936638"/>
              <a:gd name="connsiteY41" fmla="*/ 3661029 h 5482018"/>
              <a:gd name="connsiteX42" fmla="*/ 0 w 3936638"/>
              <a:gd name="connsiteY42" fmla="*/ 3561594 h 5482018"/>
              <a:gd name="connsiteX43" fmla="*/ 7796 w 3936638"/>
              <a:gd name="connsiteY43" fmla="*/ 3405248 h 5482018"/>
              <a:gd name="connsiteX44" fmla="*/ 9955 w 3936638"/>
              <a:gd name="connsiteY44" fmla="*/ 3390901 h 5482018"/>
              <a:gd name="connsiteX45" fmla="*/ 10163 w 3936638"/>
              <a:gd name="connsiteY45" fmla="*/ 3387248 h 5482018"/>
              <a:gd name="connsiteX46" fmla="*/ 12874 w 3936638"/>
              <a:gd name="connsiteY46" fmla="*/ 3371505 h 5482018"/>
              <a:gd name="connsiteX47" fmla="*/ 30743 w 3936638"/>
              <a:gd name="connsiteY47" fmla="*/ 3252764 h 5482018"/>
              <a:gd name="connsiteX48" fmla="*/ 38818 w 3936638"/>
              <a:gd name="connsiteY48" fmla="*/ 3220832 h 5482018"/>
              <a:gd name="connsiteX49" fmla="*/ 39991 w 3936638"/>
              <a:gd name="connsiteY49" fmla="*/ 3214022 h 5482018"/>
              <a:gd name="connsiteX50" fmla="*/ 44274 w 3936638"/>
              <a:gd name="connsiteY50" fmla="*/ 3199257 h 5482018"/>
              <a:gd name="connsiteX51" fmla="*/ 68177 w 3936638"/>
              <a:gd name="connsiteY51" fmla="*/ 3104728 h 5482018"/>
              <a:gd name="connsiteX52" fmla="*/ 86624 w 3936638"/>
              <a:gd name="connsiteY52" fmla="*/ 3053269 h 5482018"/>
              <a:gd name="connsiteX53" fmla="*/ 88493 w 3936638"/>
              <a:gd name="connsiteY53" fmla="*/ 3046825 h 5482018"/>
              <a:gd name="connsiteX54" fmla="*/ 91832 w 3936638"/>
              <a:gd name="connsiteY54" fmla="*/ 3038738 h 5482018"/>
              <a:gd name="connsiteX55" fmla="*/ 119437 w 3936638"/>
              <a:gd name="connsiteY55" fmla="*/ 2961729 h 5482018"/>
              <a:gd name="connsiteX56" fmla="*/ 154555 w 3936638"/>
              <a:gd name="connsiteY56" fmla="*/ 2886842 h 5482018"/>
              <a:gd name="connsiteX57" fmla="*/ 154681 w 3936638"/>
              <a:gd name="connsiteY57" fmla="*/ 2886535 h 5482018"/>
              <a:gd name="connsiteX58" fmla="*/ 154807 w 3936638"/>
              <a:gd name="connsiteY58" fmla="*/ 2886305 h 5482018"/>
              <a:gd name="connsiteX59" fmla="*/ 183859 w 3936638"/>
              <a:gd name="connsiteY59" fmla="*/ 2824353 h 5482018"/>
              <a:gd name="connsiteX60" fmla="*/ 947674 w 3936638"/>
              <a:gd name="connsiteY60" fmla="*/ 2069533 h 5482018"/>
              <a:gd name="connsiteX61" fmla="*/ 1012857 w 3936638"/>
              <a:gd name="connsiteY61" fmla="*/ 2040844 h 5482018"/>
              <a:gd name="connsiteX62" fmla="*/ 1030102 w 3936638"/>
              <a:gd name="connsiteY62" fmla="*/ 2031558 h 5482018"/>
              <a:gd name="connsiteX63" fmla="*/ 1158988 w 3936638"/>
              <a:gd name="connsiteY63" fmla="*/ 1976526 h 5482018"/>
              <a:gd name="connsiteX64" fmla="*/ 1246586 w 3936638"/>
              <a:gd name="connsiteY64" fmla="*/ 1937970 h 5482018"/>
              <a:gd name="connsiteX65" fmla="*/ 1571635 w 3936638"/>
              <a:gd name="connsiteY65" fmla="*/ 1852401 h 5482018"/>
              <a:gd name="connsiteX66" fmla="*/ 1633190 w 3936638"/>
              <a:gd name="connsiteY66" fmla="*/ 1844074 h 5482018"/>
              <a:gd name="connsiteX67" fmla="*/ 0 w 3936638"/>
              <a:gd name="connsiteY67" fmla="*/ 1844074 h 5482018"/>
              <a:gd name="connsiteX68" fmla="*/ 0 w 3936638"/>
              <a:gd name="connsiteY68" fmla="*/ 1744638 h 5482018"/>
              <a:gd name="connsiteX69" fmla="*/ 1968319 w 3936638"/>
              <a:gd name="connsiteY69" fmla="*/ 0 h 5482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3936638" h="5482018">
                <a:moveTo>
                  <a:pt x="1968319" y="0"/>
                </a:moveTo>
                <a:cubicBezTo>
                  <a:pt x="3055393" y="0"/>
                  <a:pt x="3936637" y="781103"/>
                  <a:pt x="3936637" y="1744638"/>
                </a:cubicBezTo>
                <a:lnTo>
                  <a:pt x="3936637" y="1844074"/>
                </a:lnTo>
                <a:lnTo>
                  <a:pt x="2303448" y="1844074"/>
                </a:lnTo>
                <a:lnTo>
                  <a:pt x="2365004" y="1852401"/>
                </a:lnTo>
                <a:cubicBezTo>
                  <a:pt x="2477120" y="1872736"/>
                  <a:pt x="2585764" y="1901520"/>
                  <a:pt x="2690052" y="1937970"/>
                </a:cubicBezTo>
                <a:lnTo>
                  <a:pt x="2777623" y="1976514"/>
                </a:lnTo>
                <a:lnTo>
                  <a:pt x="2906538" y="2031558"/>
                </a:lnTo>
                <a:lnTo>
                  <a:pt x="2923786" y="2040846"/>
                </a:lnTo>
                <a:lnTo>
                  <a:pt x="2988964" y="2069533"/>
                </a:lnTo>
                <a:cubicBezTo>
                  <a:pt x="3320386" y="2248026"/>
                  <a:pt x="3587622" y="2510827"/>
                  <a:pt x="3752779" y="2824353"/>
                </a:cubicBezTo>
                <a:lnTo>
                  <a:pt x="3781820" y="2886282"/>
                </a:lnTo>
                <a:lnTo>
                  <a:pt x="3781958" y="2886536"/>
                </a:lnTo>
                <a:lnTo>
                  <a:pt x="3782098" y="2886874"/>
                </a:lnTo>
                <a:lnTo>
                  <a:pt x="3817201" y="2961729"/>
                </a:lnTo>
                <a:lnTo>
                  <a:pt x="3844793" y="3038703"/>
                </a:lnTo>
                <a:lnTo>
                  <a:pt x="3848147" y="3046826"/>
                </a:lnTo>
                <a:lnTo>
                  <a:pt x="3850025" y="3053298"/>
                </a:lnTo>
                <a:lnTo>
                  <a:pt x="3868460" y="3104728"/>
                </a:lnTo>
                <a:lnTo>
                  <a:pt x="3892350" y="3199201"/>
                </a:lnTo>
                <a:lnTo>
                  <a:pt x="3896650" y="3214022"/>
                </a:lnTo>
                <a:lnTo>
                  <a:pt x="3897826" y="3220858"/>
                </a:lnTo>
                <a:lnTo>
                  <a:pt x="3905894" y="3252764"/>
                </a:lnTo>
                <a:lnTo>
                  <a:pt x="3923748" y="3371402"/>
                </a:lnTo>
                <a:lnTo>
                  <a:pt x="3926476" y="3387248"/>
                </a:lnTo>
                <a:lnTo>
                  <a:pt x="3926685" y="3390926"/>
                </a:lnTo>
                <a:lnTo>
                  <a:pt x="3928841" y="3405248"/>
                </a:lnTo>
                <a:cubicBezTo>
                  <a:pt x="3934002" y="3456752"/>
                  <a:pt x="3936637" y="3508900"/>
                  <a:pt x="3936637" y="3561594"/>
                </a:cubicBezTo>
                <a:lnTo>
                  <a:pt x="3936637" y="3565608"/>
                </a:lnTo>
                <a:lnTo>
                  <a:pt x="3936638" y="3565627"/>
                </a:lnTo>
                <a:lnTo>
                  <a:pt x="3936638" y="3665063"/>
                </a:lnTo>
                <a:lnTo>
                  <a:pt x="2303449" y="3665063"/>
                </a:lnTo>
                <a:lnTo>
                  <a:pt x="2365005" y="3673390"/>
                </a:lnTo>
                <a:cubicBezTo>
                  <a:pt x="3261935" y="3836071"/>
                  <a:pt x="3936638" y="4539487"/>
                  <a:pt x="3936638" y="5382583"/>
                </a:cubicBezTo>
                <a:lnTo>
                  <a:pt x="3936638" y="5482018"/>
                </a:lnTo>
                <a:lnTo>
                  <a:pt x="1" y="5482018"/>
                </a:lnTo>
                <a:lnTo>
                  <a:pt x="1" y="5382583"/>
                </a:lnTo>
                <a:cubicBezTo>
                  <a:pt x="1" y="4539487"/>
                  <a:pt x="674705" y="3836071"/>
                  <a:pt x="1571637" y="3673390"/>
                </a:cubicBezTo>
                <a:lnTo>
                  <a:pt x="1633191" y="3665063"/>
                </a:lnTo>
                <a:lnTo>
                  <a:pt x="1" y="3665063"/>
                </a:lnTo>
                <a:lnTo>
                  <a:pt x="1" y="3661029"/>
                </a:lnTo>
                <a:lnTo>
                  <a:pt x="0" y="3661029"/>
                </a:lnTo>
                <a:lnTo>
                  <a:pt x="0" y="3561594"/>
                </a:lnTo>
                <a:cubicBezTo>
                  <a:pt x="0" y="3508900"/>
                  <a:pt x="2635" y="3456752"/>
                  <a:pt x="7796" y="3405248"/>
                </a:cubicBezTo>
                <a:lnTo>
                  <a:pt x="9955" y="3390901"/>
                </a:lnTo>
                <a:lnTo>
                  <a:pt x="10163" y="3387248"/>
                </a:lnTo>
                <a:lnTo>
                  <a:pt x="12874" y="3371505"/>
                </a:lnTo>
                <a:lnTo>
                  <a:pt x="30743" y="3252764"/>
                </a:lnTo>
                <a:lnTo>
                  <a:pt x="38818" y="3220832"/>
                </a:lnTo>
                <a:lnTo>
                  <a:pt x="39991" y="3214022"/>
                </a:lnTo>
                <a:lnTo>
                  <a:pt x="44274" y="3199257"/>
                </a:lnTo>
                <a:lnTo>
                  <a:pt x="68177" y="3104728"/>
                </a:lnTo>
                <a:lnTo>
                  <a:pt x="86624" y="3053269"/>
                </a:lnTo>
                <a:lnTo>
                  <a:pt x="88493" y="3046825"/>
                </a:lnTo>
                <a:lnTo>
                  <a:pt x="91832" y="3038738"/>
                </a:lnTo>
                <a:lnTo>
                  <a:pt x="119437" y="2961729"/>
                </a:lnTo>
                <a:lnTo>
                  <a:pt x="154555" y="2886842"/>
                </a:lnTo>
                <a:lnTo>
                  <a:pt x="154681" y="2886535"/>
                </a:lnTo>
                <a:lnTo>
                  <a:pt x="154807" y="2886305"/>
                </a:lnTo>
                <a:lnTo>
                  <a:pt x="183859" y="2824353"/>
                </a:lnTo>
                <a:cubicBezTo>
                  <a:pt x="349016" y="2510827"/>
                  <a:pt x="616252" y="2248026"/>
                  <a:pt x="947674" y="2069533"/>
                </a:cubicBezTo>
                <a:lnTo>
                  <a:pt x="1012857" y="2040844"/>
                </a:lnTo>
                <a:lnTo>
                  <a:pt x="1030102" y="2031558"/>
                </a:lnTo>
                <a:lnTo>
                  <a:pt x="1158988" y="1976526"/>
                </a:lnTo>
                <a:lnTo>
                  <a:pt x="1246586" y="1937970"/>
                </a:lnTo>
                <a:cubicBezTo>
                  <a:pt x="1350875" y="1901520"/>
                  <a:pt x="1459519" y="1872736"/>
                  <a:pt x="1571635" y="1852401"/>
                </a:cubicBezTo>
                <a:lnTo>
                  <a:pt x="1633190" y="1844074"/>
                </a:lnTo>
                <a:lnTo>
                  <a:pt x="0" y="1844074"/>
                </a:lnTo>
                <a:lnTo>
                  <a:pt x="0" y="1744638"/>
                </a:lnTo>
                <a:cubicBezTo>
                  <a:pt x="0" y="781101"/>
                  <a:pt x="881247" y="0"/>
                  <a:pt x="1968319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F99EFBAC-D009-F72A-8FC7-7E59D41569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C7F1294-3536-472C-A6A6-8FFD0A8609F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D12EBEFE-AFA8-28C2-A43C-2CF4C0CAE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D59D5095-0BC3-FFBC-2806-824C00929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6224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945963F-F946-2ED8-81B7-D8ACC104693F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5736" y="562928"/>
            <a:ext cx="6858000" cy="93268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F5C0342-C042-804D-A6CB-BA2EB98EC5F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57247" y="882982"/>
            <a:ext cx="3166113" cy="5098386"/>
          </a:xfrm>
          <a:custGeom>
            <a:avLst/>
            <a:gdLst>
              <a:gd name="connsiteX0" fmla="*/ 706021 w 5238723"/>
              <a:gd name="connsiteY0" fmla="*/ 0 h 5098386"/>
              <a:gd name="connsiteX1" fmla="*/ 4532702 w 5238723"/>
              <a:gd name="connsiteY1" fmla="*/ 0 h 5098386"/>
              <a:gd name="connsiteX2" fmla="*/ 5238723 w 5238723"/>
              <a:gd name="connsiteY2" fmla="*/ 705933 h 5098386"/>
              <a:gd name="connsiteX3" fmla="*/ 4532702 w 5238723"/>
              <a:gd name="connsiteY3" fmla="*/ 1411859 h 5098386"/>
              <a:gd name="connsiteX4" fmla="*/ 4165528 w 5238723"/>
              <a:gd name="connsiteY4" fmla="*/ 1411859 h 5098386"/>
              <a:gd name="connsiteX5" fmla="*/ 5238723 w 5238723"/>
              <a:gd name="connsiteY5" fmla="*/ 2549193 h 5098386"/>
              <a:gd name="connsiteX6" fmla="*/ 4165528 w 5238723"/>
              <a:gd name="connsiteY6" fmla="*/ 3686527 h 5098386"/>
              <a:gd name="connsiteX7" fmla="*/ 4532702 w 5238723"/>
              <a:gd name="connsiteY7" fmla="*/ 3686527 h 5098386"/>
              <a:gd name="connsiteX8" fmla="*/ 5238723 w 5238723"/>
              <a:gd name="connsiteY8" fmla="*/ 4392453 h 5098386"/>
              <a:gd name="connsiteX9" fmla="*/ 4532702 w 5238723"/>
              <a:gd name="connsiteY9" fmla="*/ 5098386 h 5098386"/>
              <a:gd name="connsiteX10" fmla="*/ 706021 w 5238723"/>
              <a:gd name="connsiteY10" fmla="*/ 5098386 h 5098386"/>
              <a:gd name="connsiteX11" fmla="*/ 0 w 5238723"/>
              <a:gd name="connsiteY11" fmla="*/ 4392453 h 5098386"/>
              <a:gd name="connsiteX12" fmla="*/ 706021 w 5238723"/>
              <a:gd name="connsiteY12" fmla="*/ 3686527 h 5098386"/>
              <a:gd name="connsiteX13" fmla="*/ 1073195 w 5238723"/>
              <a:gd name="connsiteY13" fmla="*/ 3686527 h 5098386"/>
              <a:gd name="connsiteX14" fmla="*/ 0 w 5238723"/>
              <a:gd name="connsiteY14" fmla="*/ 2549193 h 5098386"/>
              <a:gd name="connsiteX15" fmla="*/ 1073195 w 5238723"/>
              <a:gd name="connsiteY15" fmla="*/ 1411859 h 5098386"/>
              <a:gd name="connsiteX16" fmla="*/ 706021 w 5238723"/>
              <a:gd name="connsiteY16" fmla="*/ 1411859 h 5098386"/>
              <a:gd name="connsiteX17" fmla="*/ 0 w 5238723"/>
              <a:gd name="connsiteY17" fmla="*/ 705933 h 5098386"/>
              <a:gd name="connsiteX18" fmla="*/ 706021 w 5238723"/>
              <a:gd name="connsiteY18" fmla="*/ 0 h 5098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38723" h="5098386">
                <a:moveTo>
                  <a:pt x="706021" y="0"/>
                </a:moveTo>
                <a:lnTo>
                  <a:pt x="4532702" y="0"/>
                </a:lnTo>
                <a:cubicBezTo>
                  <a:pt x="4922628" y="0"/>
                  <a:pt x="5238723" y="316056"/>
                  <a:pt x="5238723" y="705933"/>
                </a:cubicBezTo>
                <a:cubicBezTo>
                  <a:pt x="5238723" y="1095804"/>
                  <a:pt x="4922628" y="1411859"/>
                  <a:pt x="4532702" y="1411859"/>
                </a:cubicBezTo>
                <a:lnTo>
                  <a:pt x="4165528" y="1411859"/>
                </a:lnTo>
                <a:cubicBezTo>
                  <a:pt x="4816197" y="1668195"/>
                  <a:pt x="5238723" y="2082154"/>
                  <a:pt x="5238723" y="2549193"/>
                </a:cubicBezTo>
                <a:cubicBezTo>
                  <a:pt x="5238723" y="3016232"/>
                  <a:pt x="4816197" y="3430192"/>
                  <a:pt x="4165528" y="3686527"/>
                </a:cubicBezTo>
                <a:lnTo>
                  <a:pt x="4532702" y="3686527"/>
                </a:lnTo>
                <a:cubicBezTo>
                  <a:pt x="4922628" y="3686527"/>
                  <a:pt x="5238723" y="4002582"/>
                  <a:pt x="5238723" y="4392453"/>
                </a:cubicBezTo>
                <a:cubicBezTo>
                  <a:pt x="5238723" y="4782331"/>
                  <a:pt x="4922628" y="5098386"/>
                  <a:pt x="4532702" y="5098386"/>
                </a:cubicBezTo>
                <a:lnTo>
                  <a:pt x="706021" y="5098386"/>
                </a:lnTo>
                <a:cubicBezTo>
                  <a:pt x="316095" y="5098386"/>
                  <a:pt x="0" y="4782331"/>
                  <a:pt x="0" y="4392453"/>
                </a:cubicBezTo>
                <a:cubicBezTo>
                  <a:pt x="0" y="4002582"/>
                  <a:pt x="316095" y="3686527"/>
                  <a:pt x="706021" y="3686527"/>
                </a:cubicBezTo>
                <a:lnTo>
                  <a:pt x="1073195" y="3686527"/>
                </a:lnTo>
                <a:cubicBezTo>
                  <a:pt x="422527" y="3430192"/>
                  <a:pt x="0" y="3016232"/>
                  <a:pt x="0" y="2549193"/>
                </a:cubicBezTo>
                <a:cubicBezTo>
                  <a:pt x="0" y="2082154"/>
                  <a:pt x="422526" y="1668195"/>
                  <a:pt x="1073195" y="1411859"/>
                </a:cubicBezTo>
                <a:lnTo>
                  <a:pt x="706021" y="1411859"/>
                </a:lnTo>
                <a:cubicBezTo>
                  <a:pt x="316095" y="1411859"/>
                  <a:pt x="0" y="1095804"/>
                  <a:pt x="0" y="705933"/>
                </a:cubicBezTo>
                <a:cubicBezTo>
                  <a:pt x="0" y="316056"/>
                  <a:pt x="316095" y="0"/>
                  <a:pt x="706021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45736" y="1647824"/>
            <a:ext cx="6858000" cy="45720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266CC1CF-DED4-B937-FCDA-F0381DB3B0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7F1294-3536-472C-A6A6-8FFD0A8609F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7F48C165-57A3-1AF3-5FBF-441C21579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5FBFC928-11AA-BFCA-D424-323D73512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1643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013BF12-7AD0-A6CB-9AAB-6BA093C9A935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562928"/>
            <a:ext cx="6858000" cy="93268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647" y="1623632"/>
            <a:ext cx="6858000" cy="4596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A625E03-EC6C-DA4E-327F-BE00C90A8A4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91732" y="882982"/>
            <a:ext cx="3166113" cy="5098386"/>
          </a:xfrm>
          <a:custGeom>
            <a:avLst/>
            <a:gdLst>
              <a:gd name="connsiteX0" fmla="*/ 706021 w 5238723"/>
              <a:gd name="connsiteY0" fmla="*/ 0 h 5098386"/>
              <a:gd name="connsiteX1" fmla="*/ 4532702 w 5238723"/>
              <a:gd name="connsiteY1" fmla="*/ 0 h 5098386"/>
              <a:gd name="connsiteX2" fmla="*/ 5238723 w 5238723"/>
              <a:gd name="connsiteY2" fmla="*/ 705933 h 5098386"/>
              <a:gd name="connsiteX3" fmla="*/ 4532702 w 5238723"/>
              <a:gd name="connsiteY3" fmla="*/ 1411859 h 5098386"/>
              <a:gd name="connsiteX4" fmla="*/ 4165528 w 5238723"/>
              <a:gd name="connsiteY4" fmla="*/ 1411859 h 5098386"/>
              <a:gd name="connsiteX5" fmla="*/ 5238723 w 5238723"/>
              <a:gd name="connsiteY5" fmla="*/ 2549193 h 5098386"/>
              <a:gd name="connsiteX6" fmla="*/ 4165528 w 5238723"/>
              <a:gd name="connsiteY6" fmla="*/ 3686527 h 5098386"/>
              <a:gd name="connsiteX7" fmla="*/ 4532702 w 5238723"/>
              <a:gd name="connsiteY7" fmla="*/ 3686527 h 5098386"/>
              <a:gd name="connsiteX8" fmla="*/ 5238723 w 5238723"/>
              <a:gd name="connsiteY8" fmla="*/ 4392453 h 5098386"/>
              <a:gd name="connsiteX9" fmla="*/ 4532702 w 5238723"/>
              <a:gd name="connsiteY9" fmla="*/ 5098386 h 5098386"/>
              <a:gd name="connsiteX10" fmla="*/ 706021 w 5238723"/>
              <a:gd name="connsiteY10" fmla="*/ 5098386 h 5098386"/>
              <a:gd name="connsiteX11" fmla="*/ 0 w 5238723"/>
              <a:gd name="connsiteY11" fmla="*/ 4392453 h 5098386"/>
              <a:gd name="connsiteX12" fmla="*/ 706021 w 5238723"/>
              <a:gd name="connsiteY12" fmla="*/ 3686527 h 5098386"/>
              <a:gd name="connsiteX13" fmla="*/ 1073195 w 5238723"/>
              <a:gd name="connsiteY13" fmla="*/ 3686527 h 5098386"/>
              <a:gd name="connsiteX14" fmla="*/ 0 w 5238723"/>
              <a:gd name="connsiteY14" fmla="*/ 2549193 h 5098386"/>
              <a:gd name="connsiteX15" fmla="*/ 1073195 w 5238723"/>
              <a:gd name="connsiteY15" fmla="*/ 1411859 h 5098386"/>
              <a:gd name="connsiteX16" fmla="*/ 706021 w 5238723"/>
              <a:gd name="connsiteY16" fmla="*/ 1411859 h 5098386"/>
              <a:gd name="connsiteX17" fmla="*/ 0 w 5238723"/>
              <a:gd name="connsiteY17" fmla="*/ 705933 h 5098386"/>
              <a:gd name="connsiteX18" fmla="*/ 706021 w 5238723"/>
              <a:gd name="connsiteY18" fmla="*/ 0 h 5098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38723" h="5098386">
                <a:moveTo>
                  <a:pt x="706021" y="0"/>
                </a:moveTo>
                <a:lnTo>
                  <a:pt x="4532702" y="0"/>
                </a:lnTo>
                <a:cubicBezTo>
                  <a:pt x="4922628" y="0"/>
                  <a:pt x="5238723" y="316056"/>
                  <a:pt x="5238723" y="705933"/>
                </a:cubicBezTo>
                <a:cubicBezTo>
                  <a:pt x="5238723" y="1095804"/>
                  <a:pt x="4922628" y="1411859"/>
                  <a:pt x="4532702" y="1411859"/>
                </a:cubicBezTo>
                <a:lnTo>
                  <a:pt x="4165528" y="1411859"/>
                </a:lnTo>
                <a:cubicBezTo>
                  <a:pt x="4816197" y="1668195"/>
                  <a:pt x="5238723" y="2082154"/>
                  <a:pt x="5238723" y="2549193"/>
                </a:cubicBezTo>
                <a:cubicBezTo>
                  <a:pt x="5238723" y="3016232"/>
                  <a:pt x="4816197" y="3430192"/>
                  <a:pt x="4165528" y="3686527"/>
                </a:cubicBezTo>
                <a:lnTo>
                  <a:pt x="4532702" y="3686527"/>
                </a:lnTo>
                <a:cubicBezTo>
                  <a:pt x="4922628" y="3686527"/>
                  <a:pt x="5238723" y="4002582"/>
                  <a:pt x="5238723" y="4392453"/>
                </a:cubicBezTo>
                <a:cubicBezTo>
                  <a:pt x="5238723" y="4782331"/>
                  <a:pt x="4922628" y="5098386"/>
                  <a:pt x="4532702" y="5098386"/>
                </a:cubicBezTo>
                <a:lnTo>
                  <a:pt x="706021" y="5098386"/>
                </a:lnTo>
                <a:cubicBezTo>
                  <a:pt x="316095" y="5098386"/>
                  <a:pt x="0" y="4782331"/>
                  <a:pt x="0" y="4392453"/>
                </a:cubicBezTo>
                <a:cubicBezTo>
                  <a:pt x="0" y="4002582"/>
                  <a:pt x="316095" y="3686527"/>
                  <a:pt x="706021" y="3686527"/>
                </a:cubicBezTo>
                <a:lnTo>
                  <a:pt x="1073195" y="3686527"/>
                </a:lnTo>
                <a:cubicBezTo>
                  <a:pt x="422527" y="3430192"/>
                  <a:pt x="0" y="3016232"/>
                  <a:pt x="0" y="2549193"/>
                </a:cubicBezTo>
                <a:cubicBezTo>
                  <a:pt x="0" y="2082154"/>
                  <a:pt x="422526" y="1668195"/>
                  <a:pt x="1073195" y="1411859"/>
                </a:cubicBezTo>
                <a:lnTo>
                  <a:pt x="706021" y="1411859"/>
                </a:lnTo>
                <a:cubicBezTo>
                  <a:pt x="316095" y="1411859"/>
                  <a:pt x="0" y="1095804"/>
                  <a:pt x="0" y="705933"/>
                </a:cubicBezTo>
                <a:cubicBezTo>
                  <a:pt x="0" y="316056"/>
                  <a:pt x="316095" y="0"/>
                  <a:pt x="706021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414052-73C3-CE46-C748-2D3896467F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7F1294-3536-472C-A6A6-8FFD0A8609F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822601-6A6E-ABE5-19C7-0911F05BE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181EE0-5F90-08CF-F2D3-7ADA49856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7783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61E7A6-F8C0-4CE5-F65F-A22A2DD950FD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238" y="584339"/>
            <a:ext cx="4762258" cy="152704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BE73400-7A8B-D942-D708-AE62CD03BFF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57247" y="882982"/>
            <a:ext cx="5238723" cy="5098386"/>
          </a:xfrm>
          <a:custGeom>
            <a:avLst/>
            <a:gdLst>
              <a:gd name="connsiteX0" fmla="*/ 706021 w 5238723"/>
              <a:gd name="connsiteY0" fmla="*/ 0 h 5098386"/>
              <a:gd name="connsiteX1" fmla="*/ 4532702 w 5238723"/>
              <a:gd name="connsiteY1" fmla="*/ 0 h 5098386"/>
              <a:gd name="connsiteX2" fmla="*/ 5238723 w 5238723"/>
              <a:gd name="connsiteY2" fmla="*/ 705933 h 5098386"/>
              <a:gd name="connsiteX3" fmla="*/ 4532702 w 5238723"/>
              <a:gd name="connsiteY3" fmla="*/ 1411859 h 5098386"/>
              <a:gd name="connsiteX4" fmla="*/ 4165528 w 5238723"/>
              <a:gd name="connsiteY4" fmla="*/ 1411859 h 5098386"/>
              <a:gd name="connsiteX5" fmla="*/ 5238723 w 5238723"/>
              <a:gd name="connsiteY5" fmla="*/ 2549193 h 5098386"/>
              <a:gd name="connsiteX6" fmla="*/ 4165528 w 5238723"/>
              <a:gd name="connsiteY6" fmla="*/ 3686527 h 5098386"/>
              <a:gd name="connsiteX7" fmla="*/ 4532702 w 5238723"/>
              <a:gd name="connsiteY7" fmla="*/ 3686527 h 5098386"/>
              <a:gd name="connsiteX8" fmla="*/ 5238723 w 5238723"/>
              <a:gd name="connsiteY8" fmla="*/ 4392453 h 5098386"/>
              <a:gd name="connsiteX9" fmla="*/ 4532702 w 5238723"/>
              <a:gd name="connsiteY9" fmla="*/ 5098386 h 5098386"/>
              <a:gd name="connsiteX10" fmla="*/ 706021 w 5238723"/>
              <a:gd name="connsiteY10" fmla="*/ 5098386 h 5098386"/>
              <a:gd name="connsiteX11" fmla="*/ 0 w 5238723"/>
              <a:gd name="connsiteY11" fmla="*/ 4392453 h 5098386"/>
              <a:gd name="connsiteX12" fmla="*/ 706021 w 5238723"/>
              <a:gd name="connsiteY12" fmla="*/ 3686527 h 5098386"/>
              <a:gd name="connsiteX13" fmla="*/ 1073195 w 5238723"/>
              <a:gd name="connsiteY13" fmla="*/ 3686527 h 5098386"/>
              <a:gd name="connsiteX14" fmla="*/ 0 w 5238723"/>
              <a:gd name="connsiteY14" fmla="*/ 2549193 h 5098386"/>
              <a:gd name="connsiteX15" fmla="*/ 1073195 w 5238723"/>
              <a:gd name="connsiteY15" fmla="*/ 1411859 h 5098386"/>
              <a:gd name="connsiteX16" fmla="*/ 706021 w 5238723"/>
              <a:gd name="connsiteY16" fmla="*/ 1411859 h 5098386"/>
              <a:gd name="connsiteX17" fmla="*/ 0 w 5238723"/>
              <a:gd name="connsiteY17" fmla="*/ 705933 h 5098386"/>
              <a:gd name="connsiteX18" fmla="*/ 706021 w 5238723"/>
              <a:gd name="connsiteY18" fmla="*/ 0 h 5098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38723" h="5098386">
                <a:moveTo>
                  <a:pt x="706021" y="0"/>
                </a:moveTo>
                <a:lnTo>
                  <a:pt x="4532702" y="0"/>
                </a:lnTo>
                <a:cubicBezTo>
                  <a:pt x="4922628" y="0"/>
                  <a:pt x="5238723" y="316056"/>
                  <a:pt x="5238723" y="705933"/>
                </a:cubicBezTo>
                <a:cubicBezTo>
                  <a:pt x="5238723" y="1095804"/>
                  <a:pt x="4922628" y="1411859"/>
                  <a:pt x="4532702" y="1411859"/>
                </a:cubicBezTo>
                <a:lnTo>
                  <a:pt x="4165528" y="1411859"/>
                </a:lnTo>
                <a:cubicBezTo>
                  <a:pt x="4816197" y="1668195"/>
                  <a:pt x="5238723" y="2082154"/>
                  <a:pt x="5238723" y="2549193"/>
                </a:cubicBezTo>
                <a:cubicBezTo>
                  <a:pt x="5238723" y="3016232"/>
                  <a:pt x="4816197" y="3430192"/>
                  <a:pt x="4165528" y="3686527"/>
                </a:cubicBezTo>
                <a:lnTo>
                  <a:pt x="4532702" y="3686527"/>
                </a:lnTo>
                <a:cubicBezTo>
                  <a:pt x="4922628" y="3686527"/>
                  <a:pt x="5238723" y="4002582"/>
                  <a:pt x="5238723" y="4392453"/>
                </a:cubicBezTo>
                <a:cubicBezTo>
                  <a:pt x="5238723" y="4782331"/>
                  <a:pt x="4922628" y="5098386"/>
                  <a:pt x="4532702" y="5098386"/>
                </a:cubicBezTo>
                <a:lnTo>
                  <a:pt x="706021" y="5098386"/>
                </a:lnTo>
                <a:cubicBezTo>
                  <a:pt x="316095" y="5098386"/>
                  <a:pt x="0" y="4782331"/>
                  <a:pt x="0" y="4392453"/>
                </a:cubicBezTo>
                <a:cubicBezTo>
                  <a:pt x="0" y="4002582"/>
                  <a:pt x="316095" y="3686527"/>
                  <a:pt x="706021" y="3686527"/>
                </a:cubicBezTo>
                <a:lnTo>
                  <a:pt x="1073195" y="3686527"/>
                </a:lnTo>
                <a:cubicBezTo>
                  <a:pt x="422527" y="3430192"/>
                  <a:pt x="0" y="3016232"/>
                  <a:pt x="0" y="2549193"/>
                </a:cubicBezTo>
                <a:cubicBezTo>
                  <a:pt x="0" y="2082154"/>
                  <a:pt x="422526" y="1668195"/>
                  <a:pt x="1073195" y="1411859"/>
                </a:cubicBezTo>
                <a:lnTo>
                  <a:pt x="706021" y="1411859"/>
                </a:lnTo>
                <a:cubicBezTo>
                  <a:pt x="316095" y="1411859"/>
                  <a:pt x="0" y="1095804"/>
                  <a:pt x="0" y="705933"/>
                </a:cubicBezTo>
                <a:cubicBezTo>
                  <a:pt x="0" y="316056"/>
                  <a:pt x="316095" y="0"/>
                  <a:pt x="706021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853106" y="2212975"/>
            <a:ext cx="4763090" cy="40957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4">
            <a:extLst>
              <a:ext uri="{FF2B5EF4-FFF2-40B4-BE49-F238E27FC236}">
                <a16:creationId xmlns:a16="http://schemas.microsoft.com/office/drawing/2014/main" id="{9A31A425-C8D1-84EE-B225-9108BE66D0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7F1294-3536-472C-A6A6-8FFD0A8609F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E15FFA09-FD2F-A3C5-9E68-2FBF222EF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14" name="Slide Number Placeholder 6">
            <a:extLst>
              <a:ext uri="{FF2B5EF4-FFF2-40B4-BE49-F238E27FC236}">
                <a16:creationId xmlns:a16="http://schemas.microsoft.com/office/drawing/2014/main" id="{46E9AEC8-FBCF-3762-BD2C-6388EF2EC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7318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6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2B03947-A298-D398-DA6F-1C9F53255153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83413"/>
            <a:ext cx="4500994" cy="152704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5" y="2212975"/>
            <a:ext cx="4500143" cy="40957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0288A4C-E035-4494-284E-1BA6A274242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53390" y="728273"/>
            <a:ext cx="5681301" cy="5401455"/>
          </a:xfrm>
          <a:custGeom>
            <a:avLst/>
            <a:gdLst>
              <a:gd name="connsiteX0" fmla="*/ 0 w 5681301"/>
              <a:gd name="connsiteY0" fmla="*/ 0 h 5401455"/>
              <a:gd name="connsiteX1" fmla="*/ 154307 w 5681301"/>
              <a:gd name="connsiteY1" fmla="*/ 0 h 5401455"/>
              <a:gd name="connsiteX2" fmla="*/ 2806687 w 5681301"/>
              <a:gd name="connsiteY2" fmla="*/ 2156438 h 5401455"/>
              <a:gd name="connsiteX3" fmla="*/ 2819609 w 5681301"/>
              <a:gd name="connsiteY3" fmla="*/ 2240897 h 5401455"/>
              <a:gd name="connsiteX4" fmla="*/ 2819609 w 5681301"/>
              <a:gd name="connsiteY4" fmla="*/ 0 h 5401455"/>
              <a:gd name="connsiteX5" fmla="*/ 2973917 w 5681301"/>
              <a:gd name="connsiteY5" fmla="*/ 0 h 5401455"/>
              <a:gd name="connsiteX6" fmla="*/ 5681301 w 5681301"/>
              <a:gd name="connsiteY6" fmla="*/ 2700728 h 5401455"/>
              <a:gd name="connsiteX7" fmla="*/ 2973917 w 5681301"/>
              <a:gd name="connsiteY7" fmla="*/ 5401455 h 5401455"/>
              <a:gd name="connsiteX8" fmla="*/ 2819609 w 5681301"/>
              <a:gd name="connsiteY8" fmla="*/ 5401455 h 5401455"/>
              <a:gd name="connsiteX9" fmla="*/ 2819609 w 5681301"/>
              <a:gd name="connsiteY9" fmla="*/ 3160558 h 5401455"/>
              <a:gd name="connsiteX10" fmla="*/ 2806687 w 5681301"/>
              <a:gd name="connsiteY10" fmla="*/ 3245019 h 5401455"/>
              <a:gd name="connsiteX11" fmla="*/ 154307 w 5681301"/>
              <a:gd name="connsiteY11" fmla="*/ 5401455 h 5401455"/>
              <a:gd name="connsiteX12" fmla="*/ 0 w 5681301"/>
              <a:gd name="connsiteY12" fmla="*/ 5401455 h 5401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81301" h="5401455">
                <a:moveTo>
                  <a:pt x="0" y="0"/>
                </a:moveTo>
                <a:lnTo>
                  <a:pt x="154307" y="0"/>
                </a:lnTo>
                <a:cubicBezTo>
                  <a:pt x="1462649" y="0"/>
                  <a:pt x="2554233" y="925761"/>
                  <a:pt x="2806687" y="2156438"/>
                </a:cubicBezTo>
                <a:lnTo>
                  <a:pt x="2819609" y="2240897"/>
                </a:lnTo>
                <a:lnTo>
                  <a:pt x="2819609" y="0"/>
                </a:lnTo>
                <a:lnTo>
                  <a:pt x="2973917" y="0"/>
                </a:lnTo>
                <a:cubicBezTo>
                  <a:pt x="4469163" y="0"/>
                  <a:pt x="5681301" y="1209157"/>
                  <a:pt x="5681301" y="2700728"/>
                </a:cubicBezTo>
                <a:cubicBezTo>
                  <a:pt x="5681301" y="4192300"/>
                  <a:pt x="4469161" y="5401455"/>
                  <a:pt x="2973917" y="5401455"/>
                </a:cubicBezTo>
                <a:lnTo>
                  <a:pt x="2819609" y="5401455"/>
                </a:lnTo>
                <a:lnTo>
                  <a:pt x="2819609" y="3160558"/>
                </a:lnTo>
                <a:lnTo>
                  <a:pt x="2806687" y="3245019"/>
                </a:lnTo>
                <a:cubicBezTo>
                  <a:pt x="2554233" y="4475696"/>
                  <a:pt x="1462649" y="5401455"/>
                  <a:pt x="154307" y="5401455"/>
                </a:cubicBezTo>
                <a:lnTo>
                  <a:pt x="0" y="5401455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Date Placeholder 4">
            <a:extLst>
              <a:ext uri="{FF2B5EF4-FFF2-40B4-BE49-F238E27FC236}">
                <a16:creationId xmlns:a16="http://schemas.microsoft.com/office/drawing/2014/main" id="{62D49BC0-B355-C3F9-F10D-EDB921729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7F1294-3536-472C-A6A6-8FFD0A8609F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4D5D1E8E-CC7D-EA92-1C32-120C21CB5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14" name="Slide Number Placeholder 6">
            <a:extLst>
              <a:ext uri="{FF2B5EF4-FFF2-40B4-BE49-F238E27FC236}">
                <a16:creationId xmlns:a16="http://schemas.microsoft.com/office/drawing/2014/main" id="{DBF46AFA-F90B-76F9-BE04-C36C62D85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2640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A9FCABE-06F4-CD9F-4D5D-11A805F117A4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553" y="548638"/>
            <a:ext cx="4522936" cy="114300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6849A94-D27A-B699-4F16-5C8BEC54148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57247" y="728273"/>
            <a:ext cx="5681301" cy="5401455"/>
          </a:xfrm>
          <a:custGeom>
            <a:avLst/>
            <a:gdLst>
              <a:gd name="connsiteX0" fmla="*/ 0 w 5681301"/>
              <a:gd name="connsiteY0" fmla="*/ 0 h 5401455"/>
              <a:gd name="connsiteX1" fmla="*/ 154307 w 5681301"/>
              <a:gd name="connsiteY1" fmla="*/ 0 h 5401455"/>
              <a:gd name="connsiteX2" fmla="*/ 2806687 w 5681301"/>
              <a:gd name="connsiteY2" fmla="*/ 2156438 h 5401455"/>
              <a:gd name="connsiteX3" fmla="*/ 2819609 w 5681301"/>
              <a:gd name="connsiteY3" fmla="*/ 2240897 h 5401455"/>
              <a:gd name="connsiteX4" fmla="*/ 2819609 w 5681301"/>
              <a:gd name="connsiteY4" fmla="*/ 0 h 5401455"/>
              <a:gd name="connsiteX5" fmla="*/ 2973917 w 5681301"/>
              <a:gd name="connsiteY5" fmla="*/ 0 h 5401455"/>
              <a:gd name="connsiteX6" fmla="*/ 5681301 w 5681301"/>
              <a:gd name="connsiteY6" fmla="*/ 2700728 h 5401455"/>
              <a:gd name="connsiteX7" fmla="*/ 2973917 w 5681301"/>
              <a:gd name="connsiteY7" fmla="*/ 5401455 h 5401455"/>
              <a:gd name="connsiteX8" fmla="*/ 2819609 w 5681301"/>
              <a:gd name="connsiteY8" fmla="*/ 5401455 h 5401455"/>
              <a:gd name="connsiteX9" fmla="*/ 2819609 w 5681301"/>
              <a:gd name="connsiteY9" fmla="*/ 3160558 h 5401455"/>
              <a:gd name="connsiteX10" fmla="*/ 2806687 w 5681301"/>
              <a:gd name="connsiteY10" fmla="*/ 3245019 h 5401455"/>
              <a:gd name="connsiteX11" fmla="*/ 154307 w 5681301"/>
              <a:gd name="connsiteY11" fmla="*/ 5401455 h 5401455"/>
              <a:gd name="connsiteX12" fmla="*/ 0 w 5681301"/>
              <a:gd name="connsiteY12" fmla="*/ 5401455 h 5401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81301" h="5401455">
                <a:moveTo>
                  <a:pt x="0" y="0"/>
                </a:moveTo>
                <a:lnTo>
                  <a:pt x="154307" y="0"/>
                </a:lnTo>
                <a:cubicBezTo>
                  <a:pt x="1462649" y="0"/>
                  <a:pt x="2554233" y="925761"/>
                  <a:pt x="2806687" y="2156438"/>
                </a:cubicBezTo>
                <a:lnTo>
                  <a:pt x="2819609" y="2240897"/>
                </a:lnTo>
                <a:lnTo>
                  <a:pt x="2819609" y="0"/>
                </a:lnTo>
                <a:lnTo>
                  <a:pt x="2973917" y="0"/>
                </a:lnTo>
                <a:cubicBezTo>
                  <a:pt x="4469163" y="0"/>
                  <a:pt x="5681301" y="1209157"/>
                  <a:pt x="5681301" y="2700728"/>
                </a:cubicBezTo>
                <a:cubicBezTo>
                  <a:pt x="5681301" y="4192300"/>
                  <a:pt x="4469161" y="5401455"/>
                  <a:pt x="2973917" y="5401455"/>
                </a:cubicBezTo>
                <a:lnTo>
                  <a:pt x="2819609" y="5401455"/>
                </a:lnTo>
                <a:lnTo>
                  <a:pt x="2819609" y="3160558"/>
                </a:lnTo>
                <a:lnTo>
                  <a:pt x="2806687" y="3245019"/>
                </a:lnTo>
                <a:cubicBezTo>
                  <a:pt x="2554233" y="4475696"/>
                  <a:pt x="1462649" y="5401455"/>
                  <a:pt x="154307" y="5401455"/>
                </a:cubicBezTo>
                <a:lnTo>
                  <a:pt x="0" y="5401455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04888" y="1828800"/>
            <a:ext cx="4512601" cy="45354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4">
            <a:extLst>
              <a:ext uri="{FF2B5EF4-FFF2-40B4-BE49-F238E27FC236}">
                <a16:creationId xmlns:a16="http://schemas.microsoft.com/office/drawing/2014/main" id="{4FFA4335-BD6A-DC09-D869-79D7984DA1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7F1294-3536-472C-A6A6-8FFD0A8609F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12" name="Footer Placeholder 5">
            <a:extLst>
              <a:ext uri="{FF2B5EF4-FFF2-40B4-BE49-F238E27FC236}">
                <a16:creationId xmlns:a16="http://schemas.microsoft.com/office/drawing/2014/main" id="{9216D070-9D35-5AC3-E533-D19BC5C12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9975DE56-61CA-59D9-3E49-B030D6947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9431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8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732AC7D-9ACD-3893-0BFE-8E2C5C7DD62D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39B1BCF-D1EF-F5D4-7958-1D4552D8B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38"/>
            <a:ext cx="4522936" cy="114300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95C2AF2A-46EE-28AD-557F-B5FD7AE32A1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648" y="1828800"/>
            <a:ext cx="4512601" cy="45354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5BC81C-F3BD-ADDB-62B0-5C91B6306C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5968" y="882982"/>
            <a:ext cx="5238723" cy="5098386"/>
          </a:xfrm>
          <a:custGeom>
            <a:avLst/>
            <a:gdLst>
              <a:gd name="connsiteX0" fmla="*/ 706021 w 5238723"/>
              <a:gd name="connsiteY0" fmla="*/ 0 h 5098386"/>
              <a:gd name="connsiteX1" fmla="*/ 4532702 w 5238723"/>
              <a:gd name="connsiteY1" fmla="*/ 0 h 5098386"/>
              <a:gd name="connsiteX2" fmla="*/ 5238723 w 5238723"/>
              <a:gd name="connsiteY2" fmla="*/ 705933 h 5098386"/>
              <a:gd name="connsiteX3" fmla="*/ 4532702 w 5238723"/>
              <a:gd name="connsiteY3" fmla="*/ 1411859 h 5098386"/>
              <a:gd name="connsiteX4" fmla="*/ 4165528 w 5238723"/>
              <a:gd name="connsiteY4" fmla="*/ 1411859 h 5098386"/>
              <a:gd name="connsiteX5" fmla="*/ 5238723 w 5238723"/>
              <a:gd name="connsiteY5" fmla="*/ 2549193 h 5098386"/>
              <a:gd name="connsiteX6" fmla="*/ 4165528 w 5238723"/>
              <a:gd name="connsiteY6" fmla="*/ 3686527 h 5098386"/>
              <a:gd name="connsiteX7" fmla="*/ 4532702 w 5238723"/>
              <a:gd name="connsiteY7" fmla="*/ 3686527 h 5098386"/>
              <a:gd name="connsiteX8" fmla="*/ 5238723 w 5238723"/>
              <a:gd name="connsiteY8" fmla="*/ 4392453 h 5098386"/>
              <a:gd name="connsiteX9" fmla="*/ 4532702 w 5238723"/>
              <a:gd name="connsiteY9" fmla="*/ 5098386 h 5098386"/>
              <a:gd name="connsiteX10" fmla="*/ 706021 w 5238723"/>
              <a:gd name="connsiteY10" fmla="*/ 5098386 h 5098386"/>
              <a:gd name="connsiteX11" fmla="*/ 0 w 5238723"/>
              <a:gd name="connsiteY11" fmla="*/ 4392453 h 5098386"/>
              <a:gd name="connsiteX12" fmla="*/ 706021 w 5238723"/>
              <a:gd name="connsiteY12" fmla="*/ 3686527 h 5098386"/>
              <a:gd name="connsiteX13" fmla="*/ 1073195 w 5238723"/>
              <a:gd name="connsiteY13" fmla="*/ 3686527 h 5098386"/>
              <a:gd name="connsiteX14" fmla="*/ 0 w 5238723"/>
              <a:gd name="connsiteY14" fmla="*/ 2549193 h 5098386"/>
              <a:gd name="connsiteX15" fmla="*/ 1073195 w 5238723"/>
              <a:gd name="connsiteY15" fmla="*/ 1411859 h 5098386"/>
              <a:gd name="connsiteX16" fmla="*/ 706021 w 5238723"/>
              <a:gd name="connsiteY16" fmla="*/ 1411859 h 5098386"/>
              <a:gd name="connsiteX17" fmla="*/ 0 w 5238723"/>
              <a:gd name="connsiteY17" fmla="*/ 705933 h 5098386"/>
              <a:gd name="connsiteX18" fmla="*/ 706021 w 5238723"/>
              <a:gd name="connsiteY18" fmla="*/ 0 h 5098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38723" h="5098386">
                <a:moveTo>
                  <a:pt x="706021" y="0"/>
                </a:moveTo>
                <a:lnTo>
                  <a:pt x="4532702" y="0"/>
                </a:lnTo>
                <a:cubicBezTo>
                  <a:pt x="4922628" y="0"/>
                  <a:pt x="5238723" y="316056"/>
                  <a:pt x="5238723" y="705933"/>
                </a:cubicBezTo>
                <a:cubicBezTo>
                  <a:pt x="5238723" y="1095804"/>
                  <a:pt x="4922628" y="1411859"/>
                  <a:pt x="4532702" y="1411859"/>
                </a:cubicBezTo>
                <a:lnTo>
                  <a:pt x="4165528" y="1411859"/>
                </a:lnTo>
                <a:cubicBezTo>
                  <a:pt x="4816197" y="1668195"/>
                  <a:pt x="5238723" y="2082154"/>
                  <a:pt x="5238723" y="2549193"/>
                </a:cubicBezTo>
                <a:cubicBezTo>
                  <a:pt x="5238723" y="3016232"/>
                  <a:pt x="4816197" y="3430192"/>
                  <a:pt x="4165528" y="3686527"/>
                </a:cubicBezTo>
                <a:lnTo>
                  <a:pt x="4532702" y="3686527"/>
                </a:lnTo>
                <a:cubicBezTo>
                  <a:pt x="4922628" y="3686527"/>
                  <a:pt x="5238723" y="4002582"/>
                  <a:pt x="5238723" y="4392453"/>
                </a:cubicBezTo>
                <a:cubicBezTo>
                  <a:pt x="5238723" y="4782331"/>
                  <a:pt x="4922628" y="5098386"/>
                  <a:pt x="4532702" y="5098386"/>
                </a:cubicBezTo>
                <a:lnTo>
                  <a:pt x="706021" y="5098386"/>
                </a:lnTo>
                <a:cubicBezTo>
                  <a:pt x="316095" y="5098386"/>
                  <a:pt x="0" y="4782331"/>
                  <a:pt x="0" y="4392453"/>
                </a:cubicBezTo>
                <a:cubicBezTo>
                  <a:pt x="0" y="4002582"/>
                  <a:pt x="316095" y="3686527"/>
                  <a:pt x="706021" y="3686527"/>
                </a:cubicBezTo>
                <a:lnTo>
                  <a:pt x="1073195" y="3686527"/>
                </a:lnTo>
                <a:cubicBezTo>
                  <a:pt x="422527" y="3430192"/>
                  <a:pt x="0" y="3016232"/>
                  <a:pt x="0" y="2549193"/>
                </a:cubicBezTo>
                <a:cubicBezTo>
                  <a:pt x="0" y="2082154"/>
                  <a:pt x="422526" y="1668195"/>
                  <a:pt x="1073195" y="1411859"/>
                </a:cubicBezTo>
                <a:lnTo>
                  <a:pt x="706021" y="1411859"/>
                </a:lnTo>
                <a:cubicBezTo>
                  <a:pt x="316095" y="1411859"/>
                  <a:pt x="0" y="1095804"/>
                  <a:pt x="0" y="705933"/>
                </a:cubicBezTo>
                <a:cubicBezTo>
                  <a:pt x="0" y="316056"/>
                  <a:pt x="316095" y="0"/>
                  <a:pt x="706021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Date Placeholder 4">
            <a:extLst>
              <a:ext uri="{FF2B5EF4-FFF2-40B4-BE49-F238E27FC236}">
                <a16:creationId xmlns:a16="http://schemas.microsoft.com/office/drawing/2014/main" id="{05FC19E0-9D56-23D7-2CE1-10F88BB384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7F1294-3536-472C-A6A6-8FFD0A8609F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15" name="Footer Placeholder 5">
            <a:extLst>
              <a:ext uri="{FF2B5EF4-FFF2-40B4-BE49-F238E27FC236}">
                <a16:creationId xmlns:a16="http://schemas.microsoft.com/office/drawing/2014/main" id="{A0A5B3E4-ADB4-0D41-C602-273F9EE0C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16" name="Slide Number Placeholder 6">
            <a:extLst>
              <a:ext uri="{FF2B5EF4-FFF2-40B4-BE49-F238E27FC236}">
                <a16:creationId xmlns:a16="http://schemas.microsoft.com/office/drawing/2014/main" id="{64238E38-A2F9-C3FD-A419-9C0CAF989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809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9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A3649D2-D934-0509-7DF1-91F5DDD03280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8613" y="583413"/>
            <a:ext cx="3665618" cy="152704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2CE5C62-91D8-E13D-B3FD-C1ED8AA2CAA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7246" y="681037"/>
            <a:ext cx="6726898" cy="5495927"/>
          </a:xfrm>
          <a:custGeom>
            <a:avLst/>
            <a:gdLst>
              <a:gd name="connsiteX0" fmla="*/ 3363449 w 6726898"/>
              <a:gd name="connsiteY0" fmla="*/ 0 h 5495927"/>
              <a:gd name="connsiteX1" fmla="*/ 4426545 w 6726898"/>
              <a:gd name="connsiteY1" fmla="*/ 632728 h 5495927"/>
              <a:gd name="connsiteX2" fmla="*/ 4445254 w 6726898"/>
              <a:gd name="connsiteY2" fmla="*/ 671566 h 5495927"/>
              <a:gd name="connsiteX3" fmla="*/ 4454786 w 6726898"/>
              <a:gd name="connsiteY3" fmla="*/ 651779 h 5495927"/>
              <a:gd name="connsiteX4" fmla="*/ 5517881 w 6726898"/>
              <a:gd name="connsiteY4" fmla="*/ 19051 h 5495927"/>
              <a:gd name="connsiteX5" fmla="*/ 6726898 w 6726898"/>
              <a:gd name="connsiteY5" fmla="*/ 1228068 h 5495927"/>
              <a:gd name="connsiteX6" fmla="*/ 6726897 w 6726898"/>
              <a:gd name="connsiteY6" fmla="*/ 4286910 h 5495927"/>
              <a:gd name="connsiteX7" fmla="*/ 5517880 w 6726898"/>
              <a:gd name="connsiteY7" fmla="*/ 5495927 h 5495927"/>
              <a:gd name="connsiteX8" fmla="*/ 5517881 w 6726898"/>
              <a:gd name="connsiteY8" fmla="*/ 5495926 h 5495927"/>
              <a:gd name="connsiteX9" fmla="*/ 4454786 w 6726898"/>
              <a:gd name="connsiteY9" fmla="*/ 4863199 h 5495927"/>
              <a:gd name="connsiteX10" fmla="*/ 4436076 w 6726898"/>
              <a:gd name="connsiteY10" fmla="*/ 4824360 h 5495927"/>
              <a:gd name="connsiteX11" fmla="*/ 4426544 w 6726898"/>
              <a:gd name="connsiteY11" fmla="*/ 4844149 h 5495927"/>
              <a:gd name="connsiteX12" fmla="*/ 3363448 w 6726898"/>
              <a:gd name="connsiteY12" fmla="*/ 5476876 h 5495927"/>
              <a:gd name="connsiteX13" fmla="*/ 3363449 w 6726898"/>
              <a:gd name="connsiteY13" fmla="*/ 5476875 h 5495927"/>
              <a:gd name="connsiteX14" fmla="*/ 2300354 w 6726898"/>
              <a:gd name="connsiteY14" fmla="*/ 4844148 h 5495927"/>
              <a:gd name="connsiteX15" fmla="*/ 2290821 w 6726898"/>
              <a:gd name="connsiteY15" fmla="*/ 4824360 h 5495927"/>
              <a:gd name="connsiteX16" fmla="*/ 2272111 w 6726898"/>
              <a:gd name="connsiteY16" fmla="*/ 4863200 h 5495927"/>
              <a:gd name="connsiteX17" fmla="*/ 1209016 w 6726898"/>
              <a:gd name="connsiteY17" fmla="*/ 5495927 h 5495927"/>
              <a:gd name="connsiteX18" fmla="*/ 1209017 w 6726898"/>
              <a:gd name="connsiteY18" fmla="*/ 5495926 h 5495927"/>
              <a:gd name="connsiteX19" fmla="*/ 0 w 6726898"/>
              <a:gd name="connsiteY19" fmla="*/ 4286909 h 5495927"/>
              <a:gd name="connsiteX20" fmla="*/ 0 w 6726898"/>
              <a:gd name="connsiteY20" fmla="*/ 1228068 h 5495927"/>
              <a:gd name="connsiteX21" fmla="*/ 1209017 w 6726898"/>
              <a:gd name="connsiteY21" fmla="*/ 19051 h 5495927"/>
              <a:gd name="connsiteX22" fmla="*/ 2272112 w 6726898"/>
              <a:gd name="connsiteY22" fmla="*/ 651779 h 5495927"/>
              <a:gd name="connsiteX23" fmla="*/ 2281644 w 6726898"/>
              <a:gd name="connsiteY23" fmla="*/ 671566 h 5495927"/>
              <a:gd name="connsiteX24" fmla="*/ 2300354 w 6726898"/>
              <a:gd name="connsiteY24" fmla="*/ 632728 h 5495927"/>
              <a:gd name="connsiteX25" fmla="*/ 3363449 w 6726898"/>
              <a:gd name="connsiteY25" fmla="*/ 0 h 5495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726898" h="5495927">
                <a:moveTo>
                  <a:pt x="3363449" y="0"/>
                </a:moveTo>
                <a:cubicBezTo>
                  <a:pt x="3822508" y="0"/>
                  <a:pt x="4221810" y="255847"/>
                  <a:pt x="4426545" y="632728"/>
                </a:cubicBezTo>
                <a:lnTo>
                  <a:pt x="4445254" y="671566"/>
                </a:lnTo>
                <a:lnTo>
                  <a:pt x="4454786" y="651779"/>
                </a:lnTo>
                <a:cubicBezTo>
                  <a:pt x="4659520" y="274898"/>
                  <a:pt x="5058822" y="19051"/>
                  <a:pt x="5517881" y="19051"/>
                </a:cubicBezTo>
                <a:cubicBezTo>
                  <a:pt x="6185603" y="19051"/>
                  <a:pt x="6726898" y="560346"/>
                  <a:pt x="6726898" y="1228068"/>
                </a:cubicBezTo>
                <a:cubicBezTo>
                  <a:pt x="6726898" y="2247682"/>
                  <a:pt x="6726897" y="3267296"/>
                  <a:pt x="6726897" y="4286910"/>
                </a:cubicBezTo>
                <a:cubicBezTo>
                  <a:pt x="6726897" y="4954632"/>
                  <a:pt x="6185602" y="5495927"/>
                  <a:pt x="5517880" y="5495927"/>
                </a:cubicBezTo>
                <a:lnTo>
                  <a:pt x="5517881" y="5495926"/>
                </a:lnTo>
                <a:cubicBezTo>
                  <a:pt x="5058822" y="5495926"/>
                  <a:pt x="4659520" y="5240080"/>
                  <a:pt x="4454786" y="4863199"/>
                </a:cubicBezTo>
                <a:lnTo>
                  <a:pt x="4436076" y="4824360"/>
                </a:lnTo>
                <a:lnTo>
                  <a:pt x="4426544" y="4844149"/>
                </a:lnTo>
                <a:cubicBezTo>
                  <a:pt x="4221809" y="5221030"/>
                  <a:pt x="3822507" y="5476876"/>
                  <a:pt x="3363448" y="5476876"/>
                </a:cubicBezTo>
                <a:lnTo>
                  <a:pt x="3363449" y="5476875"/>
                </a:lnTo>
                <a:cubicBezTo>
                  <a:pt x="2904390" y="5476875"/>
                  <a:pt x="2505088" y="5221029"/>
                  <a:pt x="2300354" y="4844148"/>
                </a:cubicBezTo>
                <a:lnTo>
                  <a:pt x="2290821" y="4824360"/>
                </a:lnTo>
                <a:lnTo>
                  <a:pt x="2272111" y="4863200"/>
                </a:lnTo>
                <a:cubicBezTo>
                  <a:pt x="2067377" y="5240081"/>
                  <a:pt x="1668075" y="5495927"/>
                  <a:pt x="1209016" y="5495927"/>
                </a:cubicBezTo>
                <a:lnTo>
                  <a:pt x="1209017" y="5495926"/>
                </a:lnTo>
                <a:cubicBezTo>
                  <a:pt x="541295" y="5495926"/>
                  <a:pt x="0" y="4954631"/>
                  <a:pt x="0" y="4286909"/>
                </a:cubicBezTo>
                <a:lnTo>
                  <a:pt x="0" y="1228068"/>
                </a:lnTo>
                <a:cubicBezTo>
                  <a:pt x="0" y="560346"/>
                  <a:pt x="541295" y="19051"/>
                  <a:pt x="1209017" y="19051"/>
                </a:cubicBezTo>
                <a:cubicBezTo>
                  <a:pt x="1668076" y="19051"/>
                  <a:pt x="2067378" y="274898"/>
                  <a:pt x="2272112" y="651779"/>
                </a:cubicBezTo>
                <a:lnTo>
                  <a:pt x="2281644" y="671566"/>
                </a:lnTo>
                <a:lnTo>
                  <a:pt x="2300354" y="632728"/>
                </a:lnTo>
                <a:cubicBezTo>
                  <a:pt x="2505088" y="255847"/>
                  <a:pt x="2904390" y="0"/>
                  <a:pt x="3363449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948740" y="2212975"/>
            <a:ext cx="3665618" cy="40957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Date Placeholder 4">
            <a:extLst>
              <a:ext uri="{FF2B5EF4-FFF2-40B4-BE49-F238E27FC236}">
                <a16:creationId xmlns:a16="http://schemas.microsoft.com/office/drawing/2014/main" id="{4BDA3685-9630-9393-26F9-39DDFC8F4E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7F1294-3536-472C-A6A6-8FFD0A8609F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17" name="Footer Placeholder 5">
            <a:extLst>
              <a:ext uri="{FF2B5EF4-FFF2-40B4-BE49-F238E27FC236}">
                <a16:creationId xmlns:a16="http://schemas.microsoft.com/office/drawing/2014/main" id="{B33660FE-F357-0C44-7591-F26013094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18" name="Slide Number Placeholder 6">
            <a:extLst>
              <a:ext uri="{FF2B5EF4-FFF2-40B4-BE49-F238E27FC236}">
                <a16:creationId xmlns:a16="http://schemas.microsoft.com/office/drawing/2014/main" id="{3AC138ED-4574-12F5-74A4-448B361B9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980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AABCB00-1C16-B9BF-7EBA-09884F876AFB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68896" y="882982"/>
            <a:ext cx="4361688" cy="3721808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68897" y="4731335"/>
            <a:ext cx="4206240" cy="1250033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EBCDA1A-0A81-24AE-C538-F1FF1B6BF30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7247" y="882982"/>
            <a:ext cx="5238723" cy="5098386"/>
          </a:xfrm>
          <a:custGeom>
            <a:avLst/>
            <a:gdLst>
              <a:gd name="connsiteX0" fmla="*/ 706021 w 5238723"/>
              <a:gd name="connsiteY0" fmla="*/ 0 h 5098386"/>
              <a:gd name="connsiteX1" fmla="*/ 4532702 w 5238723"/>
              <a:gd name="connsiteY1" fmla="*/ 0 h 5098386"/>
              <a:gd name="connsiteX2" fmla="*/ 5238723 w 5238723"/>
              <a:gd name="connsiteY2" fmla="*/ 705933 h 5098386"/>
              <a:gd name="connsiteX3" fmla="*/ 4532702 w 5238723"/>
              <a:gd name="connsiteY3" fmla="*/ 1411859 h 5098386"/>
              <a:gd name="connsiteX4" fmla="*/ 4165528 w 5238723"/>
              <a:gd name="connsiteY4" fmla="*/ 1411859 h 5098386"/>
              <a:gd name="connsiteX5" fmla="*/ 5238723 w 5238723"/>
              <a:gd name="connsiteY5" fmla="*/ 2549193 h 5098386"/>
              <a:gd name="connsiteX6" fmla="*/ 4165528 w 5238723"/>
              <a:gd name="connsiteY6" fmla="*/ 3686527 h 5098386"/>
              <a:gd name="connsiteX7" fmla="*/ 4532702 w 5238723"/>
              <a:gd name="connsiteY7" fmla="*/ 3686527 h 5098386"/>
              <a:gd name="connsiteX8" fmla="*/ 5238723 w 5238723"/>
              <a:gd name="connsiteY8" fmla="*/ 4392453 h 5098386"/>
              <a:gd name="connsiteX9" fmla="*/ 4532702 w 5238723"/>
              <a:gd name="connsiteY9" fmla="*/ 5098386 h 5098386"/>
              <a:gd name="connsiteX10" fmla="*/ 706021 w 5238723"/>
              <a:gd name="connsiteY10" fmla="*/ 5098386 h 5098386"/>
              <a:gd name="connsiteX11" fmla="*/ 0 w 5238723"/>
              <a:gd name="connsiteY11" fmla="*/ 4392453 h 5098386"/>
              <a:gd name="connsiteX12" fmla="*/ 706021 w 5238723"/>
              <a:gd name="connsiteY12" fmla="*/ 3686527 h 5098386"/>
              <a:gd name="connsiteX13" fmla="*/ 1073195 w 5238723"/>
              <a:gd name="connsiteY13" fmla="*/ 3686527 h 5098386"/>
              <a:gd name="connsiteX14" fmla="*/ 0 w 5238723"/>
              <a:gd name="connsiteY14" fmla="*/ 2549193 h 5098386"/>
              <a:gd name="connsiteX15" fmla="*/ 1073195 w 5238723"/>
              <a:gd name="connsiteY15" fmla="*/ 1411859 h 5098386"/>
              <a:gd name="connsiteX16" fmla="*/ 706021 w 5238723"/>
              <a:gd name="connsiteY16" fmla="*/ 1411859 h 5098386"/>
              <a:gd name="connsiteX17" fmla="*/ 0 w 5238723"/>
              <a:gd name="connsiteY17" fmla="*/ 705933 h 5098386"/>
              <a:gd name="connsiteX18" fmla="*/ 706021 w 5238723"/>
              <a:gd name="connsiteY18" fmla="*/ 0 h 5098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38723" h="5098386">
                <a:moveTo>
                  <a:pt x="706021" y="0"/>
                </a:moveTo>
                <a:lnTo>
                  <a:pt x="4532702" y="0"/>
                </a:lnTo>
                <a:cubicBezTo>
                  <a:pt x="4922628" y="0"/>
                  <a:pt x="5238723" y="316056"/>
                  <a:pt x="5238723" y="705933"/>
                </a:cubicBezTo>
                <a:cubicBezTo>
                  <a:pt x="5238723" y="1095804"/>
                  <a:pt x="4922628" y="1411859"/>
                  <a:pt x="4532702" y="1411859"/>
                </a:cubicBezTo>
                <a:lnTo>
                  <a:pt x="4165528" y="1411859"/>
                </a:lnTo>
                <a:cubicBezTo>
                  <a:pt x="4816197" y="1668195"/>
                  <a:pt x="5238723" y="2082154"/>
                  <a:pt x="5238723" y="2549193"/>
                </a:cubicBezTo>
                <a:cubicBezTo>
                  <a:pt x="5238723" y="3016232"/>
                  <a:pt x="4816197" y="3430192"/>
                  <a:pt x="4165528" y="3686527"/>
                </a:cubicBezTo>
                <a:lnTo>
                  <a:pt x="4532702" y="3686527"/>
                </a:lnTo>
                <a:cubicBezTo>
                  <a:pt x="4922628" y="3686527"/>
                  <a:pt x="5238723" y="4002582"/>
                  <a:pt x="5238723" y="4392453"/>
                </a:cubicBezTo>
                <a:cubicBezTo>
                  <a:pt x="5238723" y="4782331"/>
                  <a:pt x="4922628" y="5098386"/>
                  <a:pt x="4532702" y="5098386"/>
                </a:cubicBezTo>
                <a:lnTo>
                  <a:pt x="706021" y="5098386"/>
                </a:lnTo>
                <a:cubicBezTo>
                  <a:pt x="316095" y="5098386"/>
                  <a:pt x="0" y="4782331"/>
                  <a:pt x="0" y="4392453"/>
                </a:cubicBezTo>
                <a:cubicBezTo>
                  <a:pt x="0" y="4002582"/>
                  <a:pt x="316095" y="3686527"/>
                  <a:pt x="706021" y="3686527"/>
                </a:cubicBezTo>
                <a:lnTo>
                  <a:pt x="1073195" y="3686527"/>
                </a:lnTo>
                <a:cubicBezTo>
                  <a:pt x="422527" y="3430192"/>
                  <a:pt x="0" y="3016232"/>
                  <a:pt x="0" y="2549193"/>
                </a:cubicBezTo>
                <a:cubicBezTo>
                  <a:pt x="0" y="2082154"/>
                  <a:pt x="422526" y="1668195"/>
                  <a:pt x="1073195" y="1411859"/>
                </a:cubicBezTo>
                <a:lnTo>
                  <a:pt x="706021" y="1411859"/>
                </a:lnTo>
                <a:cubicBezTo>
                  <a:pt x="316095" y="1411859"/>
                  <a:pt x="0" y="1095804"/>
                  <a:pt x="0" y="705933"/>
                </a:cubicBezTo>
                <a:cubicBezTo>
                  <a:pt x="0" y="316056"/>
                  <a:pt x="316095" y="0"/>
                  <a:pt x="706021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E3C3A4E-F675-2140-C385-66640F1511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251E976-03E2-4C25-BB09-C4727D6FB3F6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E0F8B5D-9D1B-3EEA-50A4-AEE4F7B08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9E4ABB4-CB07-F22E-4AED-7E0D30BCF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77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0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108114A-C357-1510-3638-4D7171921289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583413"/>
            <a:ext cx="3763117" cy="152704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4" y="2212975"/>
            <a:ext cx="3763117" cy="40957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8C290A8-9B5E-B1F6-ED6E-C70F7B4957A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61653" y="681037"/>
            <a:ext cx="6726898" cy="5495927"/>
          </a:xfrm>
          <a:custGeom>
            <a:avLst/>
            <a:gdLst>
              <a:gd name="connsiteX0" fmla="*/ 3363449 w 6726898"/>
              <a:gd name="connsiteY0" fmla="*/ 0 h 5495927"/>
              <a:gd name="connsiteX1" fmla="*/ 4426545 w 6726898"/>
              <a:gd name="connsiteY1" fmla="*/ 632728 h 5495927"/>
              <a:gd name="connsiteX2" fmla="*/ 4445254 w 6726898"/>
              <a:gd name="connsiteY2" fmla="*/ 671566 h 5495927"/>
              <a:gd name="connsiteX3" fmla="*/ 4454786 w 6726898"/>
              <a:gd name="connsiteY3" fmla="*/ 651779 h 5495927"/>
              <a:gd name="connsiteX4" fmla="*/ 5517881 w 6726898"/>
              <a:gd name="connsiteY4" fmla="*/ 19051 h 5495927"/>
              <a:gd name="connsiteX5" fmla="*/ 6726898 w 6726898"/>
              <a:gd name="connsiteY5" fmla="*/ 1228068 h 5495927"/>
              <a:gd name="connsiteX6" fmla="*/ 6726897 w 6726898"/>
              <a:gd name="connsiteY6" fmla="*/ 4286910 h 5495927"/>
              <a:gd name="connsiteX7" fmla="*/ 5517880 w 6726898"/>
              <a:gd name="connsiteY7" fmla="*/ 5495927 h 5495927"/>
              <a:gd name="connsiteX8" fmla="*/ 5517881 w 6726898"/>
              <a:gd name="connsiteY8" fmla="*/ 5495926 h 5495927"/>
              <a:gd name="connsiteX9" fmla="*/ 4454786 w 6726898"/>
              <a:gd name="connsiteY9" fmla="*/ 4863199 h 5495927"/>
              <a:gd name="connsiteX10" fmla="*/ 4436076 w 6726898"/>
              <a:gd name="connsiteY10" fmla="*/ 4824360 h 5495927"/>
              <a:gd name="connsiteX11" fmla="*/ 4426544 w 6726898"/>
              <a:gd name="connsiteY11" fmla="*/ 4844149 h 5495927"/>
              <a:gd name="connsiteX12" fmla="*/ 3363448 w 6726898"/>
              <a:gd name="connsiteY12" fmla="*/ 5476876 h 5495927"/>
              <a:gd name="connsiteX13" fmla="*/ 3363449 w 6726898"/>
              <a:gd name="connsiteY13" fmla="*/ 5476875 h 5495927"/>
              <a:gd name="connsiteX14" fmla="*/ 2300354 w 6726898"/>
              <a:gd name="connsiteY14" fmla="*/ 4844148 h 5495927"/>
              <a:gd name="connsiteX15" fmla="*/ 2290821 w 6726898"/>
              <a:gd name="connsiteY15" fmla="*/ 4824360 h 5495927"/>
              <a:gd name="connsiteX16" fmla="*/ 2272111 w 6726898"/>
              <a:gd name="connsiteY16" fmla="*/ 4863200 h 5495927"/>
              <a:gd name="connsiteX17" fmla="*/ 1209016 w 6726898"/>
              <a:gd name="connsiteY17" fmla="*/ 5495927 h 5495927"/>
              <a:gd name="connsiteX18" fmla="*/ 1209017 w 6726898"/>
              <a:gd name="connsiteY18" fmla="*/ 5495926 h 5495927"/>
              <a:gd name="connsiteX19" fmla="*/ 0 w 6726898"/>
              <a:gd name="connsiteY19" fmla="*/ 4286909 h 5495927"/>
              <a:gd name="connsiteX20" fmla="*/ 0 w 6726898"/>
              <a:gd name="connsiteY20" fmla="*/ 1228068 h 5495927"/>
              <a:gd name="connsiteX21" fmla="*/ 1209017 w 6726898"/>
              <a:gd name="connsiteY21" fmla="*/ 19051 h 5495927"/>
              <a:gd name="connsiteX22" fmla="*/ 2272112 w 6726898"/>
              <a:gd name="connsiteY22" fmla="*/ 651779 h 5495927"/>
              <a:gd name="connsiteX23" fmla="*/ 2281644 w 6726898"/>
              <a:gd name="connsiteY23" fmla="*/ 671566 h 5495927"/>
              <a:gd name="connsiteX24" fmla="*/ 2300354 w 6726898"/>
              <a:gd name="connsiteY24" fmla="*/ 632728 h 5495927"/>
              <a:gd name="connsiteX25" fmla="*/ 3363449 w 6726898"/>
              <a:gd name="connsiteY25" fmla="*/ 0 h 5495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726898" h="5495927">
                <a:moveTo>
                  <a:pt x="3363449" y="0"/>
                </a:moveTo>
                <a:cubicBezTo>
                  <a:pt x="3822508" y="0"/>
                  <a:pt x="4221810" y="255847"/>
                  <a:pt x="4426545" y="632728"/>
                </a:cubicBezTo>
                <a:lnTo>
                  <a:pt x="4445254" y="671566"/>
                </a:lnTo>
                <a:lnTo>
                  <a:pt x="4454786" y="651779"/>
                </a:lnTo>
                <a:cubicBezTo>
                  <a:pt x="4659520" y="274898"/>
                  <a:pt x="5058822" y="19051"/>
                  <a:pt x="5517881" y="19051"/>
                </a:cubicBezTo>
                <a:cubicBezTo>
                  <a:pt x="6185603" y="19051"/>
                  <a:pt x="6726898" y="560346"/>
                  <a:pt x="6726898" y="1228068"/>
                </a:cubicBezTo>
                <a:cubicBezTo>
                  <a:pt x="6726898" y="2247682"/>
                  <a:pt x="6726897" y="3267296"/>
                  <a:pt x="6726897" y="4286910"/>
                </a:cubicBezTo>
                <a:cubicBezTo>
                  <a:pt x="6726897" y="4954632"/>
                  <a:pt x="6185602" y="5495927"/>
                  <a:pt x="5517880" y="5495927"/>
                </a:cubicBezTo>
                <a:lnTo>
                  <a:pt x="5517881" y="5495926"/>
                </a:lnTo>
                <a:cubicBezTo>
                  <a:pt x="5058822" y="5495926"/>
                  <a:pt x="4659520" y="5240080"/>
                  <a:pt x="4454786" y="4863199"/>
                </a:cubicBezTo>
                <a:lnTo>
                  <a:pt x="4436076" y="4824360"/>
                </a:lnTo>
                <a:lnTo>
                  <a:pt x="4426544" y="4844149"/>
                </a:lnTo>
                <a:cubicBezTo>
                  <a:pt x="4221809" y="5221030"/>
                  <a:pt x="3822507" y="5476876"/>
                  <a:pt x="3363448" y="5476876"/>
                </a:cubicBezTo>
                <a:lnTo>
                  <a:pt x="3363449" y="5476875"/>
                </a:lnTo>
                <a:cubicBezTo>
                  <a:pt x="2904390" y="5476875"/>
                  <a:pt x="2505088" y="5221029"/>
                  <a:pt x="2300354" y="4844148"/>
                </a:cubicBezTo>
                <a:lnTo>
                  <a:pt x="2290821" y="4824360"/>
                </a:lnTo>
                <a:lnTo>
                  <a:pt x="2272111" y="4863200"/>
                </a:lnTo>
                <a:cubicBezTo>
                  <a:pt x="2067377" y="5240081"/>
                  <a:pt x="1668075" y="5495927"/>
                  <a:pt x="1209016" y="5495927"/>
                </a:cubicBezTo>
                <a:lnTo>
                  <a:pt x="1209017" y="5495926"/>
                </a:lnTo>
                <a:cubicBezTo>
                  <a:pt x="541295" y="5495926"/>
                  <a:pt x="0" y="4954631"/>
                  <a:pt x="0" y="4286909"/>
                </a:cubicBezTo>
                <a:lnTo>
                  <a:pt x="0" y="1228068"/>
                </a:lnTo>
                <a:cubicBezTo>
                  <a:pt x="0" y="560346"/>
                  <a:pt x="541295" y="19051"/>
                  <a:pt x="1209017" y="19051"/>
                </a:cubicBezTo>
                <a:cubicBezTo>
                  <a:pt x="1668076" y="19051"/>
                  <a:pt x="2067378" y="274898"/>
                  <a:pt x="2272112" y="651779"/>
                </a:cubicBezTo>
                <a:lnTo>
                  <a:pt x="2281644" y="671566"/>
                </a:lnTo>
                <a:lnTo>
                  <a:pt x="2300354" y="632728"/>
                </a:lnTo>
                <a:cubicBezTo>
                  <a:pt x="2505088" y="255847"/>
                  <a:pt x="2904390" y="0"/>
                  <a:pt x="3363449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3ACD03F3-ED23-8CBE-B6C5-B9D047FD46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7F1294-3536-472C-A6A6-8FFD0A8609F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FD3A838B-0A5F-8945-3711-687993F49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3F0D6ED3-DBE5-6035-06B0-38CC6CF5B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6647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B40EC2E-731C-DC58-5239-7C3CBB6AC21A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3893" y="1078992"/>
            <a:ext cx="3492761" cy="1942773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F00990B-DA5A-DF95-4893-04FBDC21378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57247" y="681037"/>
            <a:ext cx="6726898" cy="5495927"/>
          </a:xfrm>
          <a:custGeom>
            <a:avLst/>
            <a:gdLst>
              <a:gd name="connsiteX0" fmla="*/ 3363449 w 6726898"/>
              <a:gd name="connsiteY0" fmla="*/ 0 h 5495927"/>
              <a:gd name="connsiteX1" fmla="*/ 4426545 w 6726898"/>
              <a:gd name="connsiteY1" fmla="*/ 632728 h 5495927"/>
              <a:gd name="connsiteX2" fmla="*/ 4445254 w 6726898"/>
              <a:gd name="connsiteY2" fmla="*/ 671566 h 5495927"/>
              <a:gd name="connsiteX3" fmla="*/ 4454786 w 6726898"/>
              <a:gd name="connsiteY3" fmla="*/ 651779 h 5495927"/>
              <a:gd name="connsiteX4" fmla="*/ 5517881 w 6726898"/>
              <a:gd name="connsiteY4" fmla="*/ 19051 h 5495927"/>
              <a:gd name="connsiteX5" fmla="*/ 6726898 w 6726898"/>
              <a:gd name="connsiteY5" fmla="*/ 1228068 h 5495927"/>
              <a:gd name="connsiteX6" fmla="*/ 6726897 w 6726898"/>
              <a:gd name="connsiteY6" fmla="*/ 4286910 h 5495927"/>
              <a:gd name="connsiteX7" fmla="*/ 5517880 w 6726898"/>
              <a:gd name="connsiteY7" fmla="*/ 5495927 h 5495927"/>
              <a:gd name="connsiteX8" fmla="*/ 5517881 w 6726898"/>
              <a:gd name="connsiteY8" fmla="*/ 5495926 h 5495927"/>
              <a:gd name="connsiteX9" fmla="*/ 4454786 w 6726898"/>
              <a:gd name="connsiteY9" fmla="*/ 4863199 h 5495927"/>
              <a:gd name="connsiteX10" fmla="*/ 4436076 w 6726898"/>
              <a:gd name="connsiteY10" fmla="*/ 4824360 h 5495927"/>
              <a:gd name="connsiteX11" fmla="*/ 4426544 w 6726898"/>
              <a:gd name="connsiteY11" fmla="*/ 4844149 h 5495927"/>
              <a:gd name="connsiteX12" fmla="*/ 3363448 w 6726898"/>
              <a:gd name="connsiteY12" fmla="*/ 5476876 h 5495927"/>
              <a:gd name="connsiteX13" fmla="*/ 3363449 w 6726898"/>
              <a:gd name="connsiteY13" fmla="*/ 5476875 h 5495927"/>
              <a:gd name="connsiteX14" fmla="*/ 2300354 w 6726898"/>
              <a:gd name="connsiteY14" fmla="*/ 4844148 h 5495927"/>
              <a:gd name="connsiteX15" fmla="*/ 2290821 w 6726898"/>
              <a:gd name="connsiteY15" fmla="*/ 4824360 h 5495927"/>
              <a:gd name="connsiteX16" fmla="*/ 2272111 w 6726898"/>
              <a:gd name="connsiteY16" fmla="*/ 4863200 h 5495927"/>
              <a:gd name="connsiteX17" fmla="*/ 1209016 w 6726898"/>
              <a:gd name="connsiteY17" fmla="*/ 5495927 h 5495927"/>
              <a:gd name="connsiteX18" fmla="*/ 1209017 w 6726898"/>
              <a:gd name="connsiteY18" fmla="*/ 5495926 h 5495927"/>
              <a:gd name="connsiteX19" fmla="*/ 0 w 6726898"/>
              <a:gd name="connsiteY19" fmla="*/ 4286909 h 5495927"/>
              <a:gd name="connsiteX20" fmla="*/ 0 w 6726898"/>
              <a:gd name="connsiteY20" fmla="*/ 1228068 h 5495927"/>
              <a:gd name="connsiteX21" fmla="*/ 1209017 w 6726898"/>
              <a:gd name="connsiteY21" fmla="*/ 19051 h 5495927"/>
              <a:gd name="connsiteX22" fmla="*/ 2272112 w 6726898"/>
              <a:gd name="connsiteY22" fmla="*/ 651779 h 5495927"/>
              <a:gd name="connsiteX23" fmla="*/ 2281644 w 6726898"/>
              <a:gd name="connsiteY23" fmla="*/ 671566 h 5495927"/>
              <a:gd name="connsiteX24" fmla="*/ 2300354 w 6726898"/>
              <a:gd name="connsiteY24" fmla="*/ 632728 h 5495927"/>
              <a:gd name="connsiteX25" fmla="*/ 3363449 w 6726898"/>
              <a:gd name="connsiteY25" fmla="*/ 0 h 5495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726898" h="5495927">
                <a:moveTo>
                  <a:pt x="3363449" y="0"/>
                </a:moveTo>
                <a:cubicBezTo>
                  <a:pt x="3822508" y="0"/>
                  <a:pt x="4221810" y="255847"/>
                  <a:pt x="4426545" y="632728"/>
                </a:cubicBezTo>
                <a:lnTo>
                  <a:pt x="4445254" y="671566"/>
                </a:lnTo>
                <a:lnTo>
                  <a:pt x="4454786" y="651779"/>
                </a:lnTo>
                <a:cubicBezTo>
                  <a:pt x="4659520" y="274898"/>
                  <a:pt x="5058822" y="19051"/>
                  <a:pt x="5517881" y="19051"/>
                </a:cubicBezTo>
                <a:cubicBezTo>
                  <a:pt x="6185603" y="19051"/>
                  <a:pt x="6726898" y="560346"/>
                  <a:pt x="6726898" y="1228068"/>
                </a:cubicBezTo>
                <a:cubicBezTo>
                  <a:pt x="6726898" y="2247682"/>
                  <a:pt x="6726897" y="3267296"/>
                  <a:pt x="6726897" y="4286910"/>
                </a:cubicBezTo>
                <a:cubicBezTo>
                  <a:pt x="6726897" y="4954632"/>
                  <a:pt x="6185602" y="5495927"/>
                  <a:pt x="5517880" y="5495927"/>
                </a:cubicBezTo>
                <a:lnTo>
                  <a:pt x="5517881" y="5495926"/>
                </a:lnTo>
                <a:cubicBezTo>
                  <a:pt x="5058822" y="5495926"/>
                  <a:pt x="4659520" y="5240080"/>
                  <a:pt x="4454786" y="4863199"/>
                </a:cubicBezTo>
                <a:lnTo>
                  <a:pt x="4436076" y="4824360"/>
                </a:lnTo>
                <a:lnTo>
                  <a:pt x="4426544" y="4844149"/>
                </a:lnTo>
                <a:cubicBezTo>
                  <a:pt x="4221809" y="5221030"/>
                  <a:pt x="3822507" y="5476876"/>
                  <a:pt x="3363448" y="5476876"/>
                </a:cubicBezTo>
                <a:lnTo>
                  <a:pt x="3363449" y="5476875"/>
                </a:lnTo>
                <a:cubicBezTo>
                  <a:pt x="2904390" y="5476875"/>
                  <a:pt x="2505088" y="5221029"/>
                  <a:pt x="2300354" y="4844148"/>
                </a:cubicBezTo>
                <a:lnTo>
                  <a:pt x="2290821" y="4824360"/>
                </a:lnTo>
                <a:lnTo>
                  <a:pt x="2272111" y="4863200"/>
                </a:lnTo>
                <a:cubicBezTo>
                  <a:pt x="2067377" y="5240081"/>
                  <a:pt x="1668075" y="5495927"/>
                  <a:pt x="1209016" y="5495927"/>
                </a:cubicBezTo>
                <a:lnTo>
                  <a:pt x="1209017" y="5495926"/>
                </a:lnTo>
                <a:cubicBezTo>
                  <a:pt x="541295" y="5495926"/>
                  <a:pt x="0" y="4954631"/>
                  <a:pt x="0" y="4286909"/>
                </a:cubicBezTo>
                <a:lnTo>
                  <a:pt x="0" y="1228068"/>
                </a:lnTo>
                <a:cubicBezTo>
                  <a:pt x="0" y="560346"/>
                  <a:pt x="541295" y="19051"/>
                  <a:pt x="1209017" y="19051"/>
                </a:cubicBezTo>
                <a:cubicBezTo>
                  <a:pt x="1668076" y="19051"/>
                  <a:pt x="2067378" y="274898"/>
                  <a:pt x="2272112" y="651779"/>
                </a:cubicBezTo>
                <a:lnTo>
                  <a:pt x="2281644" y="671566"/>
                </a:lnTo>
                <a:lnTo>
                  <a:pt x="2300354" y="632728"/>
                </a:lnTo>
                <a:cubicBezTo>
                  <a:pt x="2505088" y="255847"/>
                  <a:pt x="2904390" y="0"/>
                  <a:pt x="3363449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24887" y="3099816"/>
            <a:ext cx="3492761" cy="295351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Date Placeholder 4">
            <a:extLst>
              <a:ext uri="{FF2B5EF4-FFF2-40B4-BE49-F238E27FC236}">
                <a16:creationId xmlns:a16="http://schemas.microsoft.com/office/drawing/2014/main" id="{858EBBCB-038B-6A9C-FFCA-B0ABF2B71B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7F1294-3536-472C-A6A6-8FFD0A8609F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16" name="Footer Placeholder 5">
            <a:extLst>
              <a:ext uri="{FF2B5EF4-FFF2-40B4-BE49-F238E27FC236}">
                <a16:creationId xmlns:a16="http://schemas.microsoft.com/office/drawing/2014/main" id="{60C31223-A542-B18A-1056-DEE95F51B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17" name="Slide Number Placeholder 6">
            <a:extLst>
              <a:ext uri="{FF2B5EF4-FFF2-40B4-BE49-F238E27FC236}">
                <a16:creationId xmlns:a16="http://schemas.microsoft.com/office/drawing/2014/main" id="{2E9A518D-39B1-830B-C3EB-A8EF2A7C7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6258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270DC20-578A-E78F-6E44-E83AF58ACBBB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46" y="5012268"/>
            <a:ext cx="3881441" cy="139033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E7C2A31-848E-CAD0-0D15-18705FD8E6D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7247" y="846336"/>
            <a:ext cx="10477444" cy="3788796"/>
          </a:xfrm>
          <a:custGeom>
            <a:avLst/>
            <a:gdLst>
              <a:gd name="connsiteX0" fmla="*/ 1894398 w 10477444"/>
              <a:gd name="connsiteY0" fmla="*/ 0 h 3788796"/>
              <a:gd name="connsiteX1" fmla="*/ 8583046 w 10477444"/>
              <a:gd name="connsiteY1" fmla="*/ 0 h 3788796"/>
              <a:gd name="connsiteX2" fmla="*/ 10477444 w 10477444"/>
              <a:gd name="connsiteY2" fmla="*/ 1894398 h 3788796"/>
              <a:gd name="connsiteX3" fmla="*/ 8583046 w 10477444"/>
              <a:gd name="connsiteY3" fmla="*/ 3788796 h 3788796"/>
              <a:gd name="connsiteX4" fmla="*/ 1894398 w 10477444"/>
              <a:gd name="connsiteY4" fmla="*/ 3788796 h 3788796"/>
              <a:gd name="connsiteX5" fmla="*/ 0 w 10477444"/>
              <a:gd name="connsiteY5" fmla="*/ 1894398 h 3788796"/>
              <a:gd name="connsiteX6" fmla="*/ 1894398 w 10477444"/>
              <a:gd name="connsiteY6" fmla="*/ 0 h 3788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77444" h="3788796">
                <a:moveTo>
                  <a:pt x="1894398" y="0"/>
                </a:moveTo>
                <a:lnTo>
                  <a:pt x="8583046" y="0"/>
                </a:lnTo>
                <a:cubicBezTo>
                  <a:pt x="9629293" y="0"/>
                  <a:pt x="10477444" y="848151"/>
                  <a:pt x="10477444" y="1894398"/>
                </a:cubicBezTo>
                <a:cubicBezTo>
                  <a:pt x="10477444" y="2940645"/>
                  <a:pt x="9629293" y="3788796"/>
                  <a:pt x="8583046" y="3788796"/>
                </a:cubicBezTo>
                <a:lnTo>
                  <a:pt x="1894398" y="3788796"/>
                </a:lnTo>
                <a:cubicBezTo>
                  <a:pt x="848151" y="3788796"/>
                  <a:pt x="0" y="2940645"/>
                  <a:pt x="0" y="1894398"/>
                </a:cubicBezTo>
                <a:cubicBezTo>
                  <a:pt x="0" y="848151"/>
                  <a:pt x="848151" y="0"/>
                  <a:pt x="1894398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49240" y="5012267"/>
            <a:ext cx="5985451" cy="139033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228600" indent="0">
              <a:buFont typeface="Arial" panose="020B0604020202020204" pitchFamily="34" charset="0"/>
              <a:buNone/>
              <a:defRPr sz="1400"/>
            </a:lvl2pPr>
            <a:lvl3pPr marL="457200" indent="0">
              <a:buFont typeface="Arial" panose="020B0604020202020204" pitchFamily="34" charset="0"/>
              <a:buNone/>
              <a:defRPr sz="1200"/>
            </a:lvl3pPr>
            <a:lvl4pPr marL="685800" indent="0">
              <a:buFont typeface="Arial" panose="020B0604020202020204" pitchFamily="34" charset="0"/>
              <a:buNone/>
              <a:defRPr sz="1100"/>
            </a:lvl4pPr>
            <a:lvl5pPr marL="914400" indent="0">
              <a:buFont typeface="Arial" panose="020B0604020202020204" pitchFamily="34" charset="0"/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DD870EE-329F-4665-BFD0-072C3EC39588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1933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B5BD58F-2E50-94E1-C0A6-C4015B8D2C35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543" y="4090880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FCB7E15-0BE5-626D-86CD-843E24D630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8543" y="642448"/>
            <a:ext cx="10774915" cy="3017506"/>
          </a:xfrm>
          <a:custGeom>
            <a:avLst/>
            <a:gdLst>
              <a:gd name="connsiteX0" fmla="*/ 6936961 w 10774915"/>
              <a:gd name="connsiteY0" fmla="*/ 0 h 3017506"/>
              <a:gd name="connsiteX1" fmla="*/ 7707682 w 10774915"/>
              <a:gd name="connsiteY1" fmla="*/ 766683 h 3017506"/>
              <a:gd name="connsiteX2" fmla="*/ 8478405 w 10774915"/>
              <a:gd name="connsiteY2" fmla="*/ 0 h 3017506"/>
              <a:gd name="connsiteX3" fmla="*/ 9237697 w 10774915"/>
              <a:gd name="connsiteY3" fmla="*/ 637635 h 3017506"/>
              <a:gd name="connsiteX4" fmla="*/ 10000274 w 10774915"/>
              <a:gd name="connsiteY4" fmla="*/ 0 h 3017506"/>
              <a:gd name="connsiteX5" fmla="*/ 10774915 w 10774915"/>
              <a:gd name="connsiteY5" fmla="*/ 774545 h 3017506"/>
              <a:gd name="connsiteX6" fmla="*/ 10774915 w 10774915"/>
              <a:gd name="connsiteY6" fmla="*/ 2242961 h 3017506"/>
              <a:gd name="connsiteX7" fmla="*/ 10000274 w 10774915"/>
              <a:gd name="connsiteY7" fmla="*/ 3017506 h 3017506"/>
              <a:gd name="connsiteX8" fmla="*/ 9237697 w 10774915"/>
              <a:gd name="connsiteY8" fmla="*/ 2379872 h 3017506"/>
              <a:gd name="connsiteX9" fmla="*/ 8478405 w 10774915"/>
              <a:gd name="connsiteY9" fmla="*/ 3017506 h 3017506"/>
              <a:gd name="connsiteX10" fmla="*/ 7707682 w 10774915"/>
              <a:gd name="connsiteY10" fmla="*/ 2250823 h 3017506"/>
              <a:gd name="connsiteX11" fmla="*/ 6936961 w 10774915"/>
              <a:gd name="connsiteY11" fmla="*/ 3017506 h 3017506"/>
              <a:gd name="connsiteX12" fmla="*/ 6166232 w 10774915"/>
              <a:gd name="connsiteY12" fmla="*/ 2246873 h 3017506"/>
              <a:gd name="connsiteX13" fmla="*/ 6166232 w 10774915"/>
              <a:gd name="connsiteY13" fmla="*/ 770633 h 3017506"/>
              <a:gd name="connsiteX14" fmla="*/ 6936961 w 10774915"/>
              <a:gd name="connsiteY14" fmla="*/ 0 h 3017506"/>
              <a:gd name="connsiteX15" fmla="*/ 2320035 w 10774915"/>
              <a:gd name="connsiteY15" fmla="*/ 0 h 3017506"/>
              <a:gd name="connsiteX16" fmla="*/ 3090756 w 10774915"/>
              <a:gd name="connsiteY16" fmla="*/ 766683 h 3017506"/>
              <a:gd name="connsiteX17" fmla="*/ 3861478 w 10774915"/>
              <a:gd name="connsiteY17" fmla="*/ 0 h 3017506"/>
              <a:gd name="connsiteX18" fmla="*/ 4620772 w 10774915"/>
              <a:gd name="connsiteY18" fmla="*/ 637635 h 3017506"/>
              <a:gd name="connsiteX19" fmla="*/ 5243816 w 10774915"/>
              <a:gd name="connsiteY19" fmla="*/ 12532 h 3017506"/>
              <a:gd name="connsiteX20" fmla="*/ 5274521 w 10774915"/>
              <a:gd name="connsiteY20" fmla="*/ 9774 h 3017506"/>
              <a:gd name="connsiteX21" fmla="*/ 5312365 w 10774915"/>
              <a:gd name="connsiteY21" fmla="*/ 3999 h 3017506"/>
              <a:gd name="connsiteX22" fmla="*/ 5372795 w 10774915"/>
              <a:gd name="connsiteY22" fmla="*/ 948 h 3017506"/>
              <a:gd name="connsiteX23" fmla="*/ 5383349 w 10774915"/>
              <a:gd name="connsiteY23" fmla="*/ 0 h 3017506"/>
              <a:gd name="connsiteX24" fmla="*/ 5387458 w 10774915"/>
              <a:gd name="connsiteY24" fmla="*/ 208 h 3017506"/>
              <a:gd name="connsiteX25" fmla="*/ 5391567 w 10774915"/>
              <a:gd name="connsiteY25" fmla="*/ 0 h 3017506"/>
              <a:gd name="connsiteX26" fmla="*/ 6166209 w 10774915"/>
              <a:gd name="connsiteY26" fmla="*/ 774545 h 3017506"/>
              <a:gd name="connsiteX27" fmla="*/ 6166209 w 10774915"/>
              <a:gd name="connsiteY27" fmla="*/ 2242961 h 3017506"/>
              <a:gd name="connsiteX28" fmla="*/ 5391567 w 10774915"/>
              <a:gd name="connsiteY28" fmla="*/ 3017506 h 3017506"/>
              <a:gd name="connsiteX29" fmla="*/ 5387458 w 10774915"/>
              <a:gd name="connsiteY29" fmla="*/ 3017299 h 3017506"/>
              <a:gd name="connsiteX30" fmla="*/ 5383349 w 10774915"/>
              <a:gd name="connsiteY30" fmla="*/ 3017506 h 3017506"/>
              <a:gd name="connsiteX31" fmla="*/ 5372795 w 10774915"/>
              <a:gd name="connsiteY31" fmla="*/ 3016558 h 3017506"/>
              <a:gd name="connsiteX32" fmla="*/ 5312365 w 10774915"/>
              <a:gd name="connsiteY32" fmla="*/ 3013507 h 3017506"/>
              <a:gd name="connsiteX33" fmla="*/ 5274522 w 10774915"/>
              <a:gd name="connsiteY33" fmla="*/ 3007732 h 3017506"/>
              <a:gd name="connsiteX34" fmla="*/ 5243816 w 10774915"/>
              <a:gd name="connsiteY34" fmla="*/ 3004975 h 3017506"/>
              <a:gd name="connsiteX35" fmla="*/ 4620772 w 10774915"/>
              <a:gd name="connsiteY35" fmla="*/ 2379872 h 3017506"/>
              <a:gd name="connsiteX36" fmla="*/ 3861478 w 10774915"/>
              <a:gd name="connsiteY36" fmla="*/ 3017506 h 3017506"/>
              <a:gd name="connsiteX37" fmla="*/ 3090756 w 10774915"/>
              <a:gd name="connsiteY37" fmla="*/ 2250823 h 3017506"/>
              <a:gd name="connsiteX38" fmla="*/ 2320035 w 10774915"/>
              <a:gd name="connsiteY38" fmla="*/ 3017506 h 3017506"/>
              <a:gd name="connsiteX39" fmla="*/ 1549306 w 10774915"/>
              <a:gd name="connsiteY39" fmla="*/ 2246873 h 3017506"/>
              <a:gd name="connsiteX40" fmla="*/ 1549306 w 10774915"/>
              <a:gd name="connsiteY40" fmla="*/ 770633 h 3017506"/>
              <a:gd name="connsiteX41" fmla="*/ 2320035 w 10774915"/>
              <a:gd name="connsiteY41" fmla="*/ 0 h 3017506"/>
              <a:gd name="connsiteX42" fmla="*/ 774641 w 10774915"/>
              <a:gd name="connsiteY42" fmla="*/ 0 h 3017506"/>
              <a:gd name="connsiteX43" fmla="*/ 1549283 w 10774915"/>
              <a:gd name="connsiteY43" fmla="*/ 774545 h 3017506"/>
              <a:gd name="connsiteX44" fmla="*/ 1549283 w 10774915"/>
              <a:gd name="connsiteY44" fmla="*/ 2242961 h 3017506"/>
              <a:gd name="connsiteX45" fmla="*/ 774641 w 10774915"/>
              <a:gd name="connsiteY45" fmla="*/ 3017506 h 3017506"/>
              <a:gd name="connsiteX46" fmla="*/ 0 w 10774915"/>
              <a:gd name="connsiteY46" fmla="*/ 2242961 h 3017506"/>
              <a:gd name="connsiteX47" fmla="*/ 0 w 10774915"/>
              <a:gd name="connsiteY47" fmla="*/ 774545 h 3017506"/>
              <a:gd name="connsiteX48" fmla="*/ 774641 w 10774915"/>
              <a:gd name="connsiteY48" fmla="*/ 0 h 301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774915" h="3017506">
                <a:moveTo>
                  <a:pt x="6936961" y="0"/>
                </a:moveTo>
                <a:cubicBezTo>
                  <a:pt x="7361306" y="0"/>
                  <a:pt x="7705559" y="342892"/>
                  <a:pt x="7707682" y="766683"/>
                </a:cubicBezTo>
                <a:cubicBezTo>
                  <a:pt x="7709807" y="342892"/>
                  <a:pt x="8054059" y="0"/>
                  <a:pt x="8478405" y="0"/>
                </a:cubicBezTo>
                <a:cubicBezTo>
                  <a:pt x="8858703" y="0"/>
                  <a:pt x="9174672" y="275408"/>
                  <a:pt x="9237697" y="637635"/>
                </a:cubicBezTo>
                <a:cubicBezTo>
                  <a:pt x="9302355" y="275167"/>
                  <a:pt x="9619173" y="0"/>
                  <a:pt x="10000274" y="0"/>
                </a:cubicBezTo>
                <a:cubicBezTo>
                  <a:pt x="10428095" y="0"/>
                  <a:pt x="10774915" y="346776"/>
                  <a:pt x="10774915" y="774545"/>
                </a:cubicBezTo>
                <a:lnTo>
                  <a:pt x="10774915" y="2242961"/>
                </a:lnTo>
                <a:cubicBezTo>
                  <a:pt x="10774915" y="2670730"/>
                  <a:pt x="10428095" y="3017506"/>
                  <a:pt x="10000274" y="3017506"/>
                </a:cubicBezTo>
                <a:cubicBezTo>
                  <a:pt x="9619173" y="3017506"/>
                  <a:pt x="9302355" y="2742340"/>
                  <a:pt x="9237697" y="2379872"/>
                </a:cubicBezTo>
                <a:cubicBezTo>
                  <a:pt x="9174672" y="2742096"/>
                  <a:pt x="8858703" y="3017506"/>
                  <a:pt x="8478405" y="3017506"/>
                </a:cubicBezTo>
                <a:cubicBezTo>
                  <a:pt x="8054059" y="3017506"/>
                  <a:pt x="7709807" y="2674610"/>
                  <a:pt x="7707682" y="2250823"/>
                </a:cubicBezTo>
                <a:cubicBezTo>
                  <a:pt x="7705559" y="2674610"/>
                  <a:pt x="7361306" y="3017506"/>
                  <a:pt x="6936961" y="3017506"/>
                </a:cubicBezTo>
                <a:cubicBezTo>
                  <a:pt x="6511302" y="3017506"/>
                  <a:pt x="6166232" y="2672480"/>
                  <a:pt x="6166232" y="2246873"/>
                </a:cubicBezTo>
                <a:lnTo>
                  <a:pt x="6166232" y="770633"/>
                </a:lnTo>
                <a:cubicBezTo>
                  <a:pt x="6166232" y="345024"/>
                  <a:pt x="6511302" y="0"/>
                  <a:pt x="6936961" y="0"/>
                </a:cubicBezTo>
                <a:close/>
                <a:moveTo>
                  <a:pt x="2320035" y="0"/>
                </a:moveTo>
                <a:cubicBezTo>
                  <a:pt x="2744380" y="0"/>
                  <a:pt x="3088633" y="342892"/>
                  <a:pt x="3090756" y="766683"/>
                </a:cubicBezTo>
                <a:cubicBezTo>
                  <a:pt x="3092881" y="342892"/>
                  <a:pt x="3437133" y="0"/>
                  <a:pt x="3861478" y="0"/>
                </a:cubicBezTo>
                <a:cubicBezTo>
                  <a:pt x="4241777" y="0"/>
                  <a:pt x="4557746" y="275408"/>
                  <a:pt x="4620772" y="637635"/>
                </a:cubicBezTo>
                <a:cubicBezTo>
                  <a:pt x="4677348" y="320476"/>
                  <a:pt x="4926983" y="70156"/>
                  <a:pt x="5243816" y="12532"/>
                </a:cubicBezTo>
                <a:lnTo>
                  <a:pt x="5274521" y="9774"/>
                </a:lnTo>
                <a:lnTo>
                  <a:pt x="5312365" y="3999"/>
                </a:lnTo>
                <a:lnTo>
                  <a:pt x="5372795" y="948"/>
                </a:lnTo>
                <a:lnTo>
                  <a:pt x="5383349" y="0"/>
                </a:lnTo>
                <a:lnTo>
                  <a:pt x="5387458" y="208"/>
                </a:lnTo>
                <a:lnTo>
                  <a:pt x="5391567" y="0"/>
                </a:lnTo>
                <a:cubicBezTo>
                  <a:pt x="5819389" y="0"/>
                  <a:pt x="6166209" y="346776"/>
                  <a:pt x="6166209" y="774545"/>
                </a:cubicBezTo>
                <a:lnTo>
                  <a:pt x="6166209" y="2242961"/>
                </a:lnTo>
                <a:cubicBezTo>
                  <a:pt x="6166209" y="2670730"/>
                  <a:pt x="5819389" y="3017506"/>
                  <a:pt x="5391567" y="3017506"/>
                </a:cubicBezTo>
                <a:lnTo>
                  <a:pt x="5387458" y="3017299"/>
                </a:lnTo>
                <a:lnTo>
                  <a:pt x="5383349" y="3017506"/>
                </a:lnTo>
                <a:lnTo>
                  <a:pt x="5372795" y="3016558"/>
                </a:lnTo>
                <a:lnTo>
                  <a:pt x="5312365" y="3013507"/>
                </a:lnTo>
                <a:lnTo>
                  <a:pt x="5274522" y="3007732"/>
                </a:lnTo>
                <a:lnTo>
                  <a:pt x="5243816" y="3004975"/>
                </a:lnTo>
                <a:cubicBezTo>
                  <a:pt x="4926983" y="2947351"/>
                  <a:pt x="4677348" y="2697032"/>
                  <a:pt x="4620772" y="2379872"/>
                </a:cubicBezTo>
                <a:cubicBezTo>
                  <a:pt x="4557746" y="2742096"/>
                  <a:pt x="4241777" y="3017506"/>
                  <a:pt x="3861478" y="3017506"/>
                </a:cubicBezTo>
                <a:cubicBezTo>
                  <a:pt x="3437133" y="3017506"/>
                  <a:pt x="3092881" y="2674610"/>
                  <a:pt x="3090756" y="2250823"/>
                </a:cubicBezTo>
                <a:cubicBezTo>
                  <a:pt x="3088633" y="2674610"/>
                  <a:pt x="2744380" y="3017506"/>
                  <a:pt x="2320035" y="3017506"/>
                </a:cubicBezTo>
                <a:cubicBezTo>
                  <a:pt x="1894376" y="3017506"/>
                  <a:pt x="1549306" y="2672480"/>
                  <a:pt x="1549306" y="2246873"/>
                </a:cubicBezTo>
                <a:lnTo>
                  <a:pt x="1549306" y="770633"/>
                </a:lnTo>
                <a:cubicBezTo>
                  <a:pt x="1549306" y="345024"/>
                  <a:pt x="1894376" y="0"/>
                  <a:pt x="2320035" y="0"/>
                </a:cubicBezTo>
                <a:close/>
                <a:moveTo>
                  <a:pt x="774641" y="0"/>
                </a:moveTo>
                <a:cubicBezTo>
                  <a:pt x="1202463" y="0"/>
                  <a:pt x="1549283" y="346776"/>
                  <a:pt x="1549283" y="774545"/>
                </a:cubicBezTo>
                <a:lnTo>
                  <a:pt x="1549283" y="2242961"/>
                </a:lnTo>
                <a:cubicBezTo>
                  <a:pt x="1549283" y="2670730"/>
                  <a:pt x="1202463" y="3017506"/>
                  <a:pt x="774641" y="3017506"/>
                </a:cubicBezTo>
                <a:cubicBezTo>
                  <a:pt x="346819" y="3017506"/>
                  <a:pt x="0" y="2670730"/>
                  <a:pt x="0" y="2242961"/>
                </a:cubicBezTo>
                <a:lnTo>
                  <a:pt x="0" y="774545"/>
                </a:lnTo>
                <a:cubicBezTo>
                  <a:pt x="0" y="346776"/>
                  <a:pt x="346819" y="0"/>
                  <a:pt x="774641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4090880"/>
            <a:ext cx="7505817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D0A1912-3EC6-4B44-97E4-DE17BBA56698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478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2B612F3-DB46-7BEE-F7DC-78B658D008A9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543" y="561425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561425"/>
            <a:ext cx="7505817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C8BAA1F-327E-0834-0EE2-9C68B30962B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8543" y="3094017"/>
            <a:ext cx="10774915" cy="3017506"/>
          </a:xfrm>
          <a:custGeom>
            <a:avLst/>
            <a:gdLst>
              <a:gd name="connsiteX0" fmla="*/ 6936961 w 10774915"/>
              <a:gd name="connsiteY0" fmla="*/ 0 h 3017506"/>
              <a:gd name="connsiteX1" fmla="*/ 7707682 w 10774915"/>
              <a:gd name="connsiteY1" fmla="*/ 766683 h 3017506"/>
              <a:gd name="connsiteX2" fmla="*/ 8478405 w 10774915"/>
              <a:gd name="connsiteY2" fmla="*/ 0 h 3017506"/>
              <a:gd name="connsiteX3" fmla="*/ 9237697 w 10774915"/>
              <a:gd name="connsiteY3" fmla="*/ 637635 h 3017506"/>
              <a:gd name="connsiteX4" fmla="*/ 10000274 w 10774915"/>
              <a:gd name="connsiteY4" fmla="*/ 0 h 3017506"/>
              <a:gd name="connsiteX5" fmla="*/ 10774915 w 10774915"/>
              <a:gd name="connsiteY5" fmla="*/ 774545 h 3017506"/>
              <a:gd name="connsiteX6" fmla="*/ 10774915 w 10774915"/>
              <a:gd name="connsiteY6" fmla="*/ 2242961 h 3017506"/>
              <a:gd name="connsiteX7" fmla="*/ 10000274 w 10774915"/>
              <a:gd name="connsiteY7" fmla="*/ 3017506 h 3017506"/>
              <a:gd name="connsiteX8" fmla="*/ 9237697 w 10774915"/>
              <a:gd name="connsiteY8" fmla="*/ 2379872 h 3017506"/>
              <a:gd name="connsiteX9" fmla="*/ 8478405 w 10774915"/>
              <a:gd name="connsiteY9" fmla="*/ 3017506 h 3017506"/>
              <a:gd name="connsiteX10" fmla="*/ 7707682 w 10774915"/>
              <a:gd name="connsiteY10" fmla="*/ 2250823 h 3017506"/>
              <a:gd name="connsiteX11" fmla="*/ 6936961 w 10774915"/>
              <a:gd name="connsiteY11" fmla="*/ 3017506 h 3017506"/>
              <a:gd name="connsiteX12" fmla="*/ 6166232 w 10774915"/>
              <a:gd name="connsiteY12" fmla="*/ 2246873 h 3017506"/>
              <a:gd name="connsiteX13" fmla="*/ 6166232 w 10774915"/>
              <a:gd name="connsiteY13" fmla="*/ 770633 h 3017506"/>
              <a:gd name="connsiteX14" fmla="*/ 6936961 w 10774915"/>
              <a:gd name="connsiteY14" fmla="*/ 0 h 3017506"/>
              <a:gd name="connsiteX15" fmla="*/ 2320035 w 10774915"/>
              <a:gd name="connsiteY15" fmla="*/ 0 h 3017506"/>
              <a:gd name="connsiteX16" fmla="*/ 3090756 w 10774915"/>
              <a:gd name="connsiteY16" fmla="*/ 766683 h 3017506"/>
              <a:gd name="connsiteX17" fmla="*/ 3861478 w 10774915"/>
              <a:gd name="connsiteY17" fmla="*/ 0 h 3017506"/>
              <a:gd name="connsiteX18" fmla="*/ 4620772 w 10774915"/>
              <a:gd name="connsiteY18" fmla="*/ 637635 h 3017506"/>
              <a:gd name="connsiteX19" fmla="*/ 5243816 w 10774915"/>
              <a:gd name="connsiteY19" fmla="*/ 12532 h 3017506"/>
              <a:gd name="connsiteX20" fmla="*/ 5274521 w 10774915"/>
              <a:gd name="connsiteY20" fmla="*/ 9774 h 3017506"/>
              <a:gd name="connsiteX21" fmla="*/ 5312365 w 10774915"/>
              <a:gd name="connsiteY21" fmla="*/ 3999 h 3017506"/>
              <a:gd name="connsiteX22" fmla="*/ 5372795 w 10774915"/>
              <a:gd name="connsiteY22" fmla="*/ 948 h 3017506"/>
              <a:gd name="connsiteX23" fmla="*/ 5383349 w 10774915"/>
              <a:gd name="connsiteY23" fmla="*/ 0 h 3017506"/>
              <a:gd name="connsiteX24" fmla="*/ 5387458 w 10774915"/>
              <a:gd name="connsiteY24" fmla="*/ 208 h 3017506"/>
              <a:gd name="connsiteX25" fmla="*/ 5391567 w 10774915"/>
              <a:gd name="connsiteY25" fmla="*/ 0 h 3017506"/>
              <a:gd name="connsiteX26" fmla="*/ 6166209 w 10774915"/>
              <a:gd name="connsiteY26" fmla="*/ 774545 h 3017506"/>
              <a:gd name="connsiteX27" fmla="*/ 6166209 w 10774915"/>
              <a:gd name="connsiteY27" fmla="*/ 2242961 h 3017506"/>
              <a:gd name="connsiteX28" fmla="*/ 5391567 w 10774915"/>
              <a:gd name="connsiteY28" fmla="*/ 3017506 h 3017506"/>
              <a:gd name="connsiteX29" fmla="*/ 5387458 w 10774915"/>
              <a:gd name="connsiteY29" fmla="*/ 3017299 h 3017506"/>
              <a:gd name="connsiteX30" fmla="*/ 5383349 w 10774915"/>
              <a:gd name="connsiteY30" fmla="*/ 3017506 h 3017506"/>
              <a:gd name="connsiteX31" fmla="*/ 5372795 w 10774915"/>
              <a:gd name="connsiteY31" fmla="*/ 3016558 h 3017506"/>
              <a:gd name="connsiteX32" fmla="*/ 5312365 w 10774915"/>
              <a:gd name="connsiteY32" fmla="*/ 3013507 h 3017506"/>
              <a:gd name="connsiteX33" fmla="*/ 5274522 w 10774915"/>
              <a:gd name="connsiteY33" fmla="*/ 3007732 h 3017506"/>
              <a:gd name="connsiteX34" fmla="*/ 5243816 w 10774915"/>
              <a:gd name="connsiteY34" fmla="*/ 3004975 h 3017506"/>
              <a:gd name="connsiteX35" fmla="*/ 4620772 w 10774915"/>
              <a:gd name="connsiteY35" fmla="*/ 2379872 h 3017506"/>
              <a:gd name="connsiteX36" fmla="*/ 3861478 w 10774915"/>
              <a:gd name="connsiteY36" fmla="*/ 3017506 h 3017506"/>
              <a:gd name="connsiteX37" fmla="*/ 3090756 w 10774915"/>
              <a:gd name="connsiteY37" fmla="*/ 2250823 h 3017506"/>
              <a:gd name="connsiteX38" fmla="*/ 2320035 w 10774915"/>
              <a:gd name="connsiteY38" fmla="*/ 3017506 h 3017506"/>
              <a:gd name="connsiteX39" fmla="*/ 1549306 w 10774915"/>
              <a:gd name="connsiteY39" fmla="*/ 2246873 h 3017506"/>
              <a:gd name="connsiteX40" fmla="*/ 1549306 w 10774915"/>
              <a:gd name="connsiteY40" fmla="*/ 770633 h 3017506"/>
              <a:gd name="connsiteX41" fmla="*/ 2320035 w 10774915"/>
              <a:gd name="connsiteY41" fmla="*/ 0 h 3017506"/>
              <a:gd name="connsiteX42" fmla="*/ 774641 w 10774915"/>
              <a:gd name="connsiteY42" fmla="*/ 0 h 3017506"/>
              <a:gd name="connsiteX43" fmla="*/ 1549283 w 10774915"/>
              <a:gd name="connsiteY43" fmla="*/ 774545 h 3017506"/>
              <a:gd name="connsiteX44" fmla="*/ 1549283 w 10774915"/>
              <a:gd name="connsiteY44" fmla="*/ 2242961 h 3017506"/>
              <a:gd name="connsiteX45" fmla="*/ 774641 w 10774915"/>
              <a:gd name="connsiteY45" fmla="*/ 3017506 h 3017506"/>
              <a:gd name="connsiteX46" fmla="*/ 0 w 10774915"/>
              <a:gd name="connsiteY46" fmla="*/ 2242961 h 3017506"/>
              <a:gd name="connsiteX47" fmla="*/ 0 w 10774915"/>
              <a:gd name="connsiteY47" fmla="*/ 774545 h 3017506"/>
              <a:gd name="connsiteX48" fmla="*/ 774641 w 10774915"/>
              <a:gd name="connsiteY48" fmla="*/ 0 h 301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774915" h="3017506">
                <a:moveTo>
                  <a:pt x="6936961" y="0"/>
                </a:moveTo>
                <a:cubicBezTo>
                  <a:pt x="7361306" y="0"/>
                  <a:pt x="7705559" y="342892"/>
                  <a:pt x="7707682" y="766683"/>
                </a:cubicBezTo>
                <a:cubicBezTo>
                  <a:pt x="7709807" y="342892"/>
                  <a:pt x="8054059" y="0"/>
                  <a:pt x="8478405" y="0"/>
                </a:cubicBezTo>
                <a:cubicBezTo>
                  <a:pt x="8858703" y="0"/>
                  <a:pt x="9174672" y="275408"/>
                  <a:pt x="9237697" y="637635"/>
                </a:cubicBezTo>
                <a:cubicBezTo>
                  <a:pt x="9302355" y="275167"/>
                  <a:pt x="9619173" y="0"/>
                  <a:pt x="10000274" y="0"/>
                </a:cubicBezTo>
                <a:cubicBezTo>
                  <a:pt x="10428095" y="0"/>
                  <a:pt x="10774915" y="346776"/>
                  <a:pt x="10774915" y="774545"/>
                </a:cubicBezTo>
                <a:lnTo>
                  <a:pt x="10774915" y="2242961"/>
                </a:lnTo>
                <a:cubicBezTo>
                  <a:pt x="10774915" y="2670730"/>
                  <a:pt x="10428095" y="3017506"/>
                  <a:pt x="10000274" y="3017506"/>
                </a:cubicBezTo>
                <a:cubicBezTo>
                  <a:pt x="9619173" y="3017506"/>
                  <a:pt x="9302355" y="2742340"/>
                  <a:pt x="9237697" y="2379872"/>
                </a:cubicBezTo>
                <a:cubicBezTo>
                  <a:pt x="9174672" y="2742096"/>
                  <a:pt x="8858703" y="3017506"/>
                  <a:pt x="8478405" y="3017506"/>
                </a:cubicBezTo>
                <a:cubicBezTo>
                  <a:pt x="8054059" y="3017506"/>
                  <a:pt x="7709807" y="2674610"/>
                  <a:pt x="7707682" y="2250823"/>
                </a:cubicBezTo>
                <a:cubicBezTo>
                  <a:pt x="7705559" y="2674610"/>
                  <a:pt x="7361306" y="3017506"/>
                  <a:pt x="6936961" y="3017506"/>
                </a:cubicBezTo>
                <a:cubicBezTo>
                  <a:pt x="6511302" y="3017506"/>
                  <a:pt x="6166232" y="2672480"/>
                  <a:pt x="6166232" y="2246873"/>
                </a:cubicBezTo>
                <a:lnTo>
                  <a:pt x="6166232" y="770633"/>
                </a:lnTo>
                <a:cubicBezTo>
                  <a:pt x="6166232" y="345024"/>
                  <a:pt x="6511302" y="0"/>
                  <a:pt x="6936961" y="0"/>
                </a:cubicBezTo>
                <a:close/>
                <a:moveTo>
                  <a:pt x="2320035" y="0"/>
                </a:moveTo>
                <a:cubicBezTo>
                  <a:pt x="2744380" y="0"/>
                  <a:pt x="3088633" y="342892"/>
                  <a:pt x="3090756" y="766683"/>
                </a:cubicBezTo>
                <a:cubicBezTo>
                  <a:pt x="3092881" y="342892"/>
                  <a:pt x="3437133" y="0"/>
                  <a:pt x="3861478" y="0"/>
                </a:cubicBezTo>
                <a:cubicBezTo>
                  <a:pt x="4241777" y="0"/>
                  <a:pt x="4557746" y="275408"/>
                  <a:pt x="4620772" y="637635"/>
                </a:cubicBezTo>
                <a:cubicBezTo>
                  <a:pt x="4677348" y="320476"/>
                  <a:pt x="4926983" y="70156"/>
                  <a:pt x="5243816" y="12532"/>
                </a:cubicBezTo>
                <a:lnTo>
                  <a:pt x="5274521" y="9774"/>
                </a:lnTo>
                <a:lnTo>
                  <a:pt x="5312365" y="3999"/>
                </a:lnTo>
                <a:lnTo>
                  <a:pt x="5372795" y="948"/>
                </a:lnTo>
                <a:lnTo>
                  <a:pt x="5383349" y="0"/>
                </a:lnTo>
                <a:lnTo>
                  <a:pt x="5387458" y="208"/>
                </a:lnTo>
                <a:lnTo>
                  <a:pt x="5391567" y="0"/>
                </a:lnTo>
                <a:cubicBezTo>
                  <a:pt x="5819389" y="0"/>
                  <a:pt x="6166209" y="346776"/>
                  <a:pt x="6166209" y="774545"/>
                </a:cubicBezTo>
                <a:lnTo>
                  <a:pt x="6166209" y="2242961"/>
                </a:lnTo>
                <a:cubicBezTo>
                  <a:pt x="6166209" y="2670730"/>
                  <a:pt x="5819389" y="3017506"/>
                  <a:pt x="5391567" y="3017506"/>
                </a:cubicBezTo>
                <a:lnTo>
                  <a:pt x="5387458" y="3017299"/>
                </a:lnTo>
                <a:lnTo>
                  <a:pt x="5383349" y="3017506"/>
                </a:lnTo>
                <a:lnTo>
                  <a:pt x="5372795" y="3016558"/>
                </a:lnTo>
                <a:lnTo>
                  <a:pt x="5312365" y="3013507"/>
                </a:lnTo>
                <a:lnTo>
                  <a:pt x="5274522" y="3007732"/>
                </a:lnTo>
                <a:lnTo>
                  <a:pt x="5243816" y="3004975"/>
                </a:lnTo>
                <a:cubicBezTo>
                  <a:pt x="4926983" y="2947351"/>
                  <a:pt x="4677348" y="2697032"/>
                  <a:pt x="4620772" y="2379872"/>
                </a:cubicBezTo>
                <a:cubicBezTo>
                  <a:pt x="4557746" y="2742096"/>
                  <a:pt x="4241777" y="3017506"/>
                  <a:pt x="3861478" y="3017506"/>
                </a:cubicBezTo>
                <a:cubicBezTo>
                  <a:pt x="3437133" y="3017506"/>
                  <a:pt x="3092881" y="2674610"/>
                  <a:pt x="3090756" y="2250823"/>
                </a:cubicBezTo>
                <a:cubicBezTo>
                  <a:pt x="3088633" y="2674610"/>
                  <a:pt x="2744380" y="3017506"/>
                  <a:pt x="2320035" y="3017506"/>
                </a:cubicBezTo>
                <a:cubicBezTo>
                  <a:pt x="1894376" y="3017506"/>
                  <a:pt x="1549306" y="2672480"/>
                  <a:pt x="1549306" y="2246873"/>
                </a:cubicBezTo>
                <a:lnTo>
                  <a:pt x="1549306" y="770633"/>
                </a:lnTo>
                <a:cubicBezTo>
                  <a:pt x="1549306" y="345024"/>
                  <a:pt x="1894376" y="0"/>
                  <a:pt x="2320035" y="0"/>
                </a:cubicBezTo>
                <a:close/>
                <a:moveTo>
                  <a:pt x="774641" y="0"/>
                </a:moveTo>
                <a:cubicBezTo>
                  <a:pt x="1202463" y="0"/>
                  <a:pt x="1549283" y="346776"/>
                  <a:pt x="1549283" y="774545"/>
                </a:cubicBezTo>
                <a:lnTo>
                  <a:pt x="1549283" y="2242961"/>
                </a:lnTo>
                <a:cubicBezTo>
                  <a:pt x="1549283" y="2670730"/>
                  <a:pt x="1202463" y="3017506"/>
                  <a:pt x="774641" y="3017506"/>
                </a:cubicBezTo>
                <a:cubicBezTo>
                  <a:pt x="346819" y="3017506"/>
                  <a:pt x="0" y="2670730"/>
                  <a:pt x="0" y="2242961"/>
                </a:cubicBezTo>
                <a:lnTo>
                  <a:pt x="0" y="774545"/>
                </a:lnTo>
                <a:cubicBezTo>
                  <a:pt x="0" y="346776"/>
                  <a:pt x="346819" y="0"/>
                  <a:pt x="774641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0E22544B-D569-B291-4673-D6B5D2DC85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7F1294-3536-472C-A6A6-8FFD0A8609F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9F2A4028-76EA-9F2A-D836-ADB066DEB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139BF7C6-90B9-15C0-5242-BB3147931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5674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F463D0F-C01B-5AD7-7021-9B0C9FBEA173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6" y="603504"/>
            <a:ext cx="10972802" cy="970463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AFE5695-E2B6-6048-5549-9184559DF7A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2644" y="1828800"/>
            <a:ext cx="4654989" cy="4425696"/>
          </a:xfrm>
          <a:custGeom>
            <a:avLst/>
            <a:gdLst>
              <a:gd name="connsiteX0" fmla="*/ 0 w 5681301"/>
              <a:gd name="connsiteY0" fmla="*/ 0 h 5401455"/>
              <a:gd name="connsiteX1" fmla="*/ 154307 w 5681301"/>
              <a:gd name="connsiteY1" fmla="*/ 0 h 5401455"/>
              <a:gd name="connsiteX2" fmla="*/ 2806687 w 5681301"/>
              <a:gd name="connsiteY2" fmla="*/ 2156438 h 5401455"/>
              <a:gd name="connsiteX3" fmla="*/ 2819609 w 5681301"/>
              <a:gd name="connsiteY3" fmla="*/ 2240897 h 5401455"/>
              <a:gd name="connsiteX4" fmla="*/ 2819609 w 5681301"/>
              <a:gd name="connsiteY4" fmla="*/ 0 h 5401455"/>
              <a:gd name="connsiteX5" fmla="*/ 2973917 w 5681301"/>
              <a:gd name="connsiteY5" fmla="*/ 0 h 5401455"/>
              <a:gd name="connsiteX6" fmla="*/ 5681301 w 5681301"/>
              <a:gd name="connsiteY6" fmla="*/ 2700728 h 5401455"/>
              <a:gd name="connsiteX7" fmla="*/ 2973917 w 5681301"/>
              <a:gd name="connsiteY7" fmla="*/ 5401455 h 5401455"/>
              <a:gd name="connsiteX8" fmla="*/ 2819609 w 5681301"/>
              <a:gd name="connsiteY8" fmla="*/ 5401455 h 5401455"/>
              <a:gd name="connsiteX9" fmla="*/ 2819609 w 5681301"/>
              <a:gd name="connsiteY9" fmla="*/ 3160558 h 5401455"/>
              <a:gd name="connsiteX10" fmla="*/ 2806687 w 5681301"/>
              <a:gd name="connsiteY10" fmla="*/ 3245019 h 5401455"/>
              <a:gd name="connsiteX11" fmla="*/ 154307 w 5681301"/>
              <a:gd name="connsiteY11" fmla="*/ 5401455 h 5401455"/>
              <a:gd name="connsiteX12" fmla="*/ 0 w 5681301"/>
              <a:gd name="connsiteY12" fmla="*/ 5401455 h 5401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81301" h="5401455">
                <a:moveTo>
                  <a:pt x="0" y="0"/>
                </a:moveTo>
                <a:lnTo>
                  <a:pt x="154307" y="0"/>
                </a:lnTo>
                <a:cubicBezTo>
                  <a:pt x="1462649" y="0"/>
                  <a:pt x="2554233" y="925761"/>
                  <a:pt x="2806687" y="2156438"/>
                </a:cubicBezTo>
                <a:lnTo>
                  <a:pt x="2819609" y="2240897"/>
                </a:lnTo>
                <a:lnTo>
                  <a:pt x="2819609" y="0"/>
                </a:lnTo>
                <a:lnTo>
                  <a:pt x="2973917" y="0"/>
                </a:lnTo>
                <a:cubicBezTo>
                  <a:pt x="4469163" y="0"/>
                  <a:pt x="5681301" y="1209157"/>
                  <a:pt x="5681301" y="2700728"/>
                </a:cubicBezTo>
                <a:cubicBezTo>
                  <a:pt x="5681301" y="4192300"/>
                  <a:pt x="4469161" y="5401455"/>
                  <a:pt x="2973917" y="5401455"/>
                </a:cubicBezTo>
                <a:lnTo>
                  <a:pt x="2819609" y="5401455"/>
                </a:lnTo>
                <a:lnTo>
                  <a:pt x="2819609" y="3160558"/>
                </a:lnTo>
                <a:lnTo>
                  <a:pt x="2806687" y="3245019"/>
                </a:lnTo>
                <a:cubicBezTo>
                  <a:pt x="2554233" y="4475696"/>
                  <a:pt x="1462649" y="5401455"/>
                  <a:pt x="154307" y="5401455"/>
                </a:cubicBezTo>
                <a:lnTo>
                  <a:pt x="0" y="5401455"/>
                </a:lnTo>
                <a:close/>
              </a:path>
            </a:pathLst>
          </a:custGeom>
          <a:blipFill>
            <a:blip r:embed="rId2" cstate="email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1897688-419F-6EB2-5CC1-DC14924E5F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828800"/>
            <a:ext cx="5483355" cy="44288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BC7666C-1185-4A1C-A1D6-8BEECDE497DD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483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6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B7AA13C-8FDB-F71E-EFCE-DE0354E6EE3B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39"/>
            <a:ext cx="4672584" cy="145389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F436ACE-535E-8E33-AE61-C2E01CAEF34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2648" y="2300789"/>
            <a:ext cx="4018599" cy="4018097"/>
          </a:xfrm>
          <a:custGeom>
            <a:avLst/>
            <a:gdLst>
              <a:gd name="connsiteX0" fmla="*/ 2009300 w 4018599"/>
              <a:gd name="connsiteY0" fmla="*/ 0 h 4018097"/>
              <a:gd name="connsiteX1" fmla="*/ 3072858 w 4018599"/>
              <a:gd name="connsiteY1" fmla="*/ 945490 h 4018097"/>
              <a:gd name="connsiteX2" fmla="*/ 4018599 w 4018599"/>
              <a:gd name="connsiteY2" fmla="*/ 2008916 h 4018097"/>
              <a:gd name="connsiteX3" fmla="*/ 3072858 w 4018599"/>
              <a:gd name="connsiteY3" fmla="*/ 3072340 h 4018097"/>
              <a:gd name="connsiteX4" fmla="*/ 2009300 w 4018599"/>
              <a:gd name="connsiteY4" fmla="*/ 4018097 h 4018097"/>
              <a:gd name="connsiteX5" fmla="*/ 945774 w 4018599"/>
              <a:gd name="connsiteY5" fmla="*/ 3072340 h 4018097"/>
              <a:gd name="connsiteX6" fmla="*/ 0 w 4018599"/>
              <a:gd name="connsiteY6" fmla="*/ 2008916 h 4018097"/>
              <a:gd name="connsiteX7" fmla="*/ 945774 w 4018599"/>
              <a:gd name="connsiteY7" fmla="*/ 945490 h 4018097"/>
              <a:gd name="connsiteX8" fmla="*/ 2009300 w 4018599"/>
              <a:gd name="connsiteY8" fmla="*/ 0 h 4018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18599" h="4018097">
                <a:moveTo>
                  <a:pt x="2009300" y="0"/>
                </a:moveTo>
                <a:cubicBezTo>
                  <a:pt x="2558395" y="0"/>
                  <a:pt x="3010507" y="413081"/>
                  <a:pt x="3072858" y="945490"/>
                </a:cubicBezTo>
                <a:cubicBezTo>
                  <a:pt x="3605260" y="1007782"/>
                  <a:pt x="4018599" y="1459899"/>
                  <a:pt x="4018599" y="2008916"/>
                </a:cubicBezTo>
                <a:cubicBezTo>
                  <a:pt x="4018599" y="2558210"/>
                  <a:pt x="3605260" y="3010049"/>
                  <a:pt x="3072858" y="3072340"/>
                </a:cubicBezTo>
                <a:cubicBezTo>
                  <a:pt x="3010507" y="3604748"/>
                  <a:pt x="2558426" y="4018097"/>
                  <a:pt x="2009300" y="4018097"/>
                </a:cubicBezTo>
                <a:cubicBezTo>
                  <a:pt x="1460173" y="4018097"/>
                  <a:pt x="1008157" y="3604748"/>
                  <a:pt x="945774" y="3072340"/>
                </a:cubicBezTo>
                <a:cubicBezTo>
                  <a:pt x="413314" y="3010049"/>
                  <a:pt x="0" y="2558210"/>
                  <a:pt x="0" y="2008916"/>
                </a:cubicBezTo>
                <a:cubicBezTo>
                  <a:pt x="0" y="1459899"/>
                  <a:pt x="413314" y="1007782"/>
                  <a:pt x="945774" y="945490"/>
                </a:cubicBezTo>
                <a:cubicBezTo>
                  <a:pt x="1008157" y="413081"/>
                  <a:pt x="1460204" y="0"/>
                  <a:pt x="2009300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549275"/>
            <a:ext cx="5585925" cy="5783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7191F7-6F9C-4742-B042-FC9654CC9AE5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8856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1EA7786-27B5-4FCA-124F-AB43F6AAA195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550217"/>
            <a:ext cx="3657603" cy="1453896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177C2DB-3839-DC7B-6374-E6B80AD353A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2648" y="2400725"/>
            <a:ext cx="3609049" cy="3608598"/>
          </a:xfrm>
          <a:custGeom>
            <a:avLst/>
            <a:gdLst>
              <a:gd name="connsiteX0" fmla="*/ 2009300 w 4018599"/>
              <a:gd name="connsiteY0" fmla="*/ 0 h 4018097"/>
              <a:gd name="connsiteX1" fmla="*/ 3072858 w 4018599"/>
              <a:gd name="connsiteY1" fmla="*/ 945490 h 4018097"/>
              <a:gd name="connsiteX2" fmla="*/ 4018599 w 4018599"/>
              <a:gd name="connsiteY2" fmla="*/ 2008916 h 4018097"/>
              <a:gd name="connsiteX3" fmla="*/ 3072858 w 4018599"/>
              <a:gd name="connsiteY3" fmla="*/ 3072340 h 4018097"/>
              <a:gd name="connsiteX4" fmla="*/ 2009300 w 4018599"/>
              <a:gd name="connsiteY4" fmla="*/ 4018097 h 4018097"/>
              <a:gd name="connsiteX5" fmla="*/ 945774 w 4018599"/>
              <a:gd name="connsiteY5" fmla="*/ 3072340 h 4018097"/>
              <a:gd name="connsiteX6" fmla="*/ 0 w 4018599"/>
              <a:gd name="connsiteY6" fmla="*/ 2008916 h 4018097"/>
              <a:gd name="connsiteX7" fmla="*/ 945774 w 4018599"/>
              <a:gd name="connsiteY7" fmla="*/ 945490 h 4018097"/>
              <a:gd name="connsiteX8" fmla="*/ 2009300 w 4018599"/>
              <a:gd name="connsiteY8" fmla="*/ 0 h 4018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18599" h="4018097">
                <a:moveTo>
                  <a:pt x="2009300" y="0"/>
                </a:moveTo>
                <a:cubicBezTo>
                  <a:pt x="2558395" y="0"/>
                  <a:pt x="3010507" y="413081"/>
                  <a:pt x="3072858" y="945490"/>
                </a:cubicBezTo>
                <a:cubicBezTo>
                  <a:pt x="3605260" y="1007782"/>
                  <a:pt x="4018599" y="1459899"/>
                  <a:pt x="4018599" y="2008916"/>
                </a:cubicBezTo>
                <a:cubicBezTo>
                  <a:pt x="4018599" y="2558210"/>
                  <a:pt x="3605260" y="3010049"/>
                  <a:pt x="3072858" y="3072340"/>
                </a:cubicBezTo>
                <a:cubicBezTo>
                  <a:pt x="3010507" y="3604748"/>
                  <a:pt x="2558426" y="4018097"/>
                  <a:pt x="2009300" y="4018097"/>
                </a:cubicBezTo>
                <a:cubicBezTo>
                  <a:pt x="1460173" y="4018097"/>
                  <a:pt x="1008157" y="3604748"/>
                  <a:pt x="945774" y="3072340"/>
                </a:cubicBezTo>
                <a:cubicBezTo>
                  <a:pt x="413314" y="3010049"/>
                  <a:pt x="0" y="2558210"/>
                  <a:pt x="0" y="2008916"/>
                </a:cubicBezTo>
                <a:cubicBezTo>
                  <a:pt x="0" y="1459899"/>
                  <a:pt x="413314" y="1007782"/>
                  <a:pt x="945774" y="945490"/>
                </a:cubicBezTo>
                <a:cubicBezTo>
                  <a:pt x="1008157" y="413081"/>
                  <a:pt x="1460204" y="0"/>
                  <a:pt x="2009300" y="0"/>
                </a:cubicBezTo>
                <a:close/>
              </a:path>
            </a:pathLst>
          </a:custGeom>
          <a:blipFill>
            <a:blip r:embed="rId2" cstate="email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3F7B03F-5EDA-605B-1A2E-F48896E489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016500" y="549275"/>
            <a:ext cx="6561138" cy="57594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65F375-6594-4F30-9304-5D5F061EA930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7091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04120F7-4B66-A999-75B7-7B226DDCD068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944" y="4718304"/>
            <a:ext cx="5897880" cy="1353312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8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39496" y="603503"/>
            <a:ext cx="10826496" cy="4334256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A24AC0B1-768A-4DEC-8FE2-2EC8774E8D79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3479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5C34921-7AC0-EFA2-EE45-3390BD235502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567238"/>
            <a:ext cx="7525512" cy="1787842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800" b="0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640079"/>
            <a:ext cx="10543032" cy="4206240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50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0907E9B8-B84E-4755-ADB7-C35DA71903FA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30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E2E0AA1-5407-5AB8-2590-7D0C52170694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6727" y="882982"/>
            <a:ext cx="4654296" cy="3739896"/>
          </a:xfrm>
        </p:spPr>
        <p:txBody>
          <a:bodyPr anchor="t">
            <a:normAutofit/>
          </a:bodyPr>
          <a:lstStyle>
            <a:lvl1pPr algn="l">
              <a:defRPr sz="5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6726" y="4829175"/>
            <a:ext cx="4654295" cy="1152192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26EC8E4-1B67-7C9A-4F7A-CF718D048B1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10251" y="882982"/>
            <a:ext cx="5238723" cy="5098386"/>
          </a:xfrm>
          <a:custGeom>
            <a:avLst/>
            <a:gdLst>
              <a:gd name="connsiteX0" fmla="*/ 706021 w 5238723"/>
              <a:gd name="connsiteY0" fmla="*/ 0 h 5098386"/>
              <a:gd name="connsiteX1" fmla="*/ 4532702 w 5238723"/>
              <a:gd name="connsiteY1" fmla="*/ 0 h 5098386"/>
              <a:gd name="connsiteX2" fmla="*/ 5238723 w 5238723"/>
              <a:gd name="connsiteY2" fmla="*/ 705933 h 5098386"/>
              <a:gd name="connsiteX3" fmla="*/ 4532702 w 5238723"/>
              <a:gd name="connsiteY3" fmla="*/ 1411859 h 5098386"/>
              <a:gd name="connsiteX4" fmla="*/ 4165528 w 5238723"/>
              <a:gd name="connsiteY4" fmla="*/ 1411859 h 5098386"/>
              <a:gd name="connsiteX5" fmla="*/ 5238723 w 5238723"/>
              <a:gd name="connsiteY5" fmla="*/ 2549193 h 5098386"/>
              <a:gd name="connsiteX6" fmla="*/ 4165528 w 5238723"/>
              <a:gd name="connsiteY6" fmla="*/ 3686527 h 5098386"/>
              <a:gd name="connsiteX7" fmla="*/ 4532702 w 5238723"/>
              <a:gd name="connsiteY7" fmla="*/ 3686527 h 5098386"/>
              <a:gd name="connsiteX8" fmla="*/ 5238723 w 5238723"/>
              <a:gd name="connsiteY8" fmla="*/ 4392453 h 5098386"/>
              <a:gd name="connsiteX9" fmla="*/ 4532702 w 5238723"/>
              <a:gd name="connsiteY9" fmla="*/ 5098386 h 5098386"/>
              <a:gd name="connsiteX10" fmla="*/ 706021 w 5238723"/>
              <a:gd name="connsiteY10" fmla="*/ 5098386 h 5098386"/>
              <a:gd name="connsiteX11" fmla="*/ 0 w 5238723"/>
              <a:gd name="connsiteY11" fmla="*/ 4392453 h 5098386"/>
              <a:gd name="connsiteX12" fmla="*/ 706021 w 5238723"/>
              <a:gd name="connsiteY12" fmla="*/ 3686527 h 5098386"/>
              <a:gd name="connsiteX13" fmla="*/ 1073195 w 5238723"/>
              <a:gd name="connsiteY13" fmla="*/ 3686527 h 5098386"/>
              <a:gd name="connsiteX14" fmla="*/ 0 w 5238723"/>
              <a:gd name="connsiteY14" fmla="*/ 2549193 h 5098386"/>
              <a:gd name="connsiteX15" fmla="*/ 1073195 w 5238723"/>
              <a:gd name="connsiteY15" fmla="*/ 1411859 h 5098386"/>
              <a:gd name="connsiteX16" fmla="*/ 706021 w 5238723"/>
              <a:gd name="connsiteY16" fmla="*/ 1411859 h 5098386"/>
              <a:gd name="connsiteX17" fmla="*/ 0 w 5238723"/>
              <a:gd name="connsiteY17" fmla="*/ 705933 h 5098386"/>
              <a:gd name="connsiteX18" fmla="*/ 706021 w 5238723"/>
              <a:gd name="connsiteY18" fmla="*/ 0 h 5098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38723" h="5098386">
                <a:moveTo>
                  <a:pt x="706021" y="0"/>
                </a:moveTo>
                <a:lnTo>
                  <a:pt x="4532702" y="0"/>
                </a:lnTo>
                <a:cubicBezTo>
                  <a:pt x="4922628" y="0"/>
                  <a:pt x="5238723" y="316056"/>
                  <a:pt x="5238723" y="705933"/>
                </a:cubicBezTo>
                <a:cubicBezTo>
                  <a:pt x="5238723" y="1095804"/>
                  <a:pt x="4922628" y="1411859"/>
                  <a:pt x="4532702" y="1411859"/>
                </a:cubicBezTo>
                <a:lnTo>
                  <a:pt x="4165528" y="1411859"/>
                </a:lnTo>
                <a:cubicBezTo>
                  <a:pt x="4816197" y="1668195"/>
                  <a:pt x="5238723" y="2082154"/>
                  <a:pt x="5238723" y="2549193"/>
                </a:cubicBezTo>
                <a:cubicBezTo>
                  <a:pt x="5238723" y="3016232"/>
                  <a:pt x="4816197" y="3430192"/>
                  <a:pt x="4165528" y="3686527"/>
                </a:cubicBezTo>
                <a:lnTo>
                  <a:pt x="4532702" y="3686527"/>
                </a:lnTo>
                <a:cubicBezTo>
                  <a:pt x="4922628" y="3686527"/>
                  <a:pt x="5238723" y="4002582"/>
                  <a:pt x="5238723" y="4392453"/>
                </a:cubicBezTo>
                <a:cubicBezTo>
                  <a:pt x="5238723" y="4782331"/>
                  <a:pt x="4922628" y="5098386"/>
                  <a:pt x="4532702" y="5098386"/>
                </a:cubicBezTo>
                <a:lnTo>
                  <a:pt x="706021" y="5098386"/>
                </a:lnTo>
                <a:cubicBezTo>
                  <a:pt x="316095" y="5098386"/>
                  <a:pt x="0" y="4782331"/>
                  <a:pt x="0" y="4392453"/>
                </a:cubicBezTo>
                <a:cubicBezTo>
                  <a:pt x="0" y="4002582"/>
                  <a:pt x="316095" y="3686527"/>
                  <a:pt x="706021" y="3686527"/>
                </a:cubicBezTo>
                <a:lnTo>
                  <a:pt x="1073195" y="3686527"/>
                </a:lnTo>
                <a:cubicBezTo>
                  <a:pt x="422527" y="3430192"/>
                  <a:pt x="0" y="3016232"/>
                  <a:pt x="0" y="2549193"/>
                </a:cubicBezTo>
                <a:cubicBezTo>
                  <a:pt x="0" y="2082154"/>
                  <a:pt x="422526" y="1668195"/>
                  <a:pt x="1073195" y="1411859"/>
                </a:cubicBezTo>
                <a:lnTo>
                  <a:pt x="706021" y="1411859"/>
                </a:lnTo>
                <a:cubicBezTo>
                  <a:pt x="316095" y="1411859"/>
                  <a:pt x="0" y="1095804"/>
                  <a:pt x="0" y="705933"/>
                </a:cubicBezTo>
                <a:cubicBezTo>
                  <a:pt x="0" y="316056"/>
                  <a:pt x="316095" y="0"/>
                  <a:pt x="706021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1FAA4C4-C57A-CC88-91A0-DC8607B749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59142"/>
            <a:ext cx="3494314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251E976-03E2-4C25-BB09-C4727D6FB3F6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B3B8A91-AA9F-61F8-93C0-974EF10CC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59142"/>
            <a:ext cx="2805405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355DBCC-892C-8DBC-3A75-E71D3596F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59142"/>
            <a:ext cx="429207" cy="2988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081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3E499B5-79BE-B90C-9E70-6D0BFE4223C2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809744"/>
            <a:ext cx="7525512" cy="1545336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800" b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640079"/>
            <a:ext cx="10543032" cy="4206240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5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E876C0-5329-4B7E-B9FA-433B22F1AEB9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8026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55677A5-942E-1CDB-F216-E1C10305208B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583913" y="630936"/>
            <a:ext cx="9024175" cy="5605272"/>
          </a:xfrm>
        </p:spPr>
        <p:txBody>
          <a:bodyPr anchor="ctr">
            <a:noAutofit/>
          </a:bodyPr>
          <a:lstStyle>
            <a:lvl1pPr marL="0" indent="0" algn="ctr">
              <a:lnSpc>
                <a:spcPct val="70000"/>
              </a:lnSpc>
              <a:buNone/>
              <a:defRPr sz="5500" b="0" cap="all" baseline="0">
                <a:solidFill>
                  <a:schemeClr val="bg1"/>
                </a:solidFill>
                <a:latin typeface="+mj-lt"/>
              </a:defRPr>
            </a:lvl1pPr>
            <a:lvl2pPr marL="228600" indent="0" algn="ctr">
              <a:lnSpc>
                <a:spcPct val="70000"/>
              </a:lnSpc>
              <a:buNone/>
              <a:defRPr sz="5500" b="0" cap="all" baseline="0">
                <a:solidFill>
                  <a:schemeClr val="bg1"/>
                </a:solidFill>
                <a:latin typeface="+mj-lt"/>
              </a:defRPr>
            </a:lvl2pPr>
            <a:lvl3pPr marL="457200" indent="0" algn="ctr">
              <a:lnSpc>
                <a:spcPct val="70000"/>
              </a:lnSpc>
              <a:buNone/>
              <a:defRPr sz="5500" b="0" cap="all" baseline="0">
                <a:solidFill>
                  <a:schemeClr val="bg1"/>
                </a:solidFill>
                <a:latin typeface="+mj-lt"/>
              </a:defRPr>
            </a:lvl3pPr>
            <a:lvl4pPr marL="685800" indent="0" algn="ctr">
              <a:lnSpc>
                <a:spcPct val="70000"/>
              </a:lnSpc>
              <a:buNone/>
              <a:defRPr sz="5500" b="0" cap="all" baseline="0">
                <a:solidFill>
                  <a:schemeClr val="bg1"/>
                </a:solidFill>
                <a:latin typeface="+mj-lt"/>
              </a:defRPr>
            </a:lvl4pPr>
            <a:lvl5pPr marL="914400" indent="0" algn="ctr">
              <a:lnSpc>
                <a:spcPct val="70000"/>
              </a:lnSpc>
              <a:buNone/>
              <a:defRPr sz="5500" b="0" cap="all" baseline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6548AB64-F9CA-41B7-882C-B5E4A6047987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4074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E7D80D-7277-8EF5-F039-3A27C2F788AE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1929384"/>
            <a:ext cx="8266176" cy="4142232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7CF8654-5556-4DB7-B0C8-EAD141A01D4B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5817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C2DF74E-7D87-DB49-B672-073FC905C122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548640"/>
            <a:ext cx="8266176" cy="5605272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DE89591-335E-41E2-BAA1-E788BA26BD6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99459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BA5DE8D-7A56-108B-9612-1ACEA6C41A6A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7009" y="5431536"/>
            <a:ext cx="8970264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lang="en-US" sz="2200" b="0" kern="1200" cap="none" baseline="0" dirty="0">
                <a:solidFill>
                  <a:schemeClr val="accent3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99616" y="1188720"/>
            <a:ext cx="9198864" cy="365760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100000"/>
              </a:lnSpc>
              <a:spcBef>
                <a:spcPts val="0"/>
              </a:spcBef>
              <a:buNone/>
              <a:defRPr lang="en-US" sz="4800" kern="1200" cap="all" baseline="0" dirty="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AB1AC5-1898-4A30-938C-C9766040C5D0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5898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FE83D28-5B75-2F4A-8E72-29F7A3B28F60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74292" y="4992053"/>
            <a:ext cx="9043416" cy="466344"/>
          </a:xfrm>
        </p:spPr>
        <p:txBody>
          <a:bodyPr anchor="ctr">
            <a:normAutofit/>
          </a:bodyPr>
          <a:lstStyle>
            <a:lvl1pPr algn="ctr">
              <a:lnSpc>
                <a:spcPct val="120000"/>
              </a:lnSpc>
              <a:defRPr sz="1800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96568" y="1344168"/>
            <a:ext cx="9198864" cy="329184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5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18AF58E-131B-4279-94EE-73590A3DF51A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4056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1B128AA-FE3A-6A68-2124-FEFC63E3B79E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0041" y="5669280"/>
            <a:ext cx="8805672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lang="en-US" sz="2200" b="0" kern="1200" cap="none" baseline="0" dirty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1097280"/>
            <a:ext cx="8961120" cy="347472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100000"/>
              </a:lnSpc>
              <a:spcBef>
                <a:spcPts val="0"/>
              </a:spcBef>
              <a:buNone/>
              <a:defRPr lang="en-US" sz="4800" kern="1200" cap="all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312BF1-036A-4C0E-91FD-EBD7DAB84AF9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4059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03EAE29-FD0E-B0BC-3BF5-DE6C14E1D520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65BAA6-211D-7F0D-87A3-E9C9F4D1B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325" y="842962"/>
            <a:ext cx="10361351" cy="1223963"/>
          </a:xfrm>
        </p:spPr>
        <p:txBody>
          <a:bodyPr>
            <a:normAutofit/>
          </a:bodyPr>
          <a:lstStyle>
            <a:lvl1pPr>
              <a:defRPr sz="5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4DC103C-4E45-07FA-2734-5BAE2624DC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15325" y="2319337"/>
            <a:ext cx="4917150" cy="3857625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88F1ED9-CE64-0191-F909-FDC002A745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59525" y="2319337"/>
            <a:ext cx="4917150" cy="3857625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8BA442D-8511-4E20-A1B4-1C613BAA2CEE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97735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6537180-ADDA-AAAF-EF01-08B8EDA96A28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86E5640-DE07-46FE-2EFB-FCD8C5238D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2387600"/>
            <a:ext cx="5157788" cy="3763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0D5795C-6228-AA6F-1CF7-AD7010686B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2200" y="2387600"/>
            <a:ext cx="5183188" cy="3763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3A86D38-17ED-432E-9052-D35ACBD134CA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8580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1573876-C153-BE6F-3B0A-D2408361EE24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158EE1-7D34-4A5A-8B4C-4E07FB2102D1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261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8FF377C-CFF8-3E1B-49F4-F607B3F3D740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442A05A-F607-1068-B6E5-4DCC769F2C19}"/>
              </a:ext>
            </a:extLst>
          </p:cNvPr>
          <p:cNvSpPr/>
          <p:nvPr userDrawn="1"/>
        </p:nvSpPr>
        <p:spPr>
          <a:xfrm>
            <a:off x="8921704" y="635364"/>
            <a:ext cx="2692386" cy="2723795"/>
          </a:xfrm>
          <a:prstGeom prst="roundRect">
            <a:avLst>
              <a:gd name="adj" fmla="val 23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Image 2" descr=" ">
            <a:extLst>
              <a:ext uri="{FF2B5EF4-FFF2-40B4-BE49-F238E27FC236}">
                <a16:creationId xmlns:a16="http://schemas.microsoft.com/office/drawing/2014/main" id="{B4C4CB37-ACB3-61BB-F521-6FFF6C03A3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78854" y="698855"/>
            <a:ext cx="2571737" cy="25968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6968" y="635364"/>
            <a:ext cx="7478991" cy="3635797"/>
          </a:xfrm>
        </p:spPr>
        <p:txBody>
          <a:bodyPr anchor="t">
            <a:normAutofit/>
          </a:bodyPr>
          <a:lstStyle>
            <a:lvl1pPr algn="l">
              <a:defRPr sz="7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6968" y="4670951"/>
            <a:ext cx="6655522" cy="1545336"/>
          </a:xfrm>
        </p:spPr>
        <p:txBody>
          <a:bodyPr anchor="b">
            <a:normAutofit/>
          </a:bodyPr>
          <a:lstStyle>
            <a:lvl1pPr marL="0" indent="0" algn="l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E735373-4FA1-4677-80F7-6FEFF597677E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43644FA-ED33-AAC2-CA48-3B6EB7769EC7}"/>
              </a:ext>
            </a:extLst>
          </p:cNvPr>
          <p:cNvSpPr/>
          <p:nvPr/>
        </p:nvSpPr>
        <p:spPr>
          <a:xfrm>
            <a:off x="8921704" y="3492492"/>
            <a:ext cx="2692386" cy="2723795"/>
          </a:xfrm>
          <a:custGeom>
            <a:avLst/>
            <a:gdLst>
              <a:gd name="connsiteX0" fmla="*/ 723896 w 2692386"/>
              <a:gd name="connsiteY0" fmla="*/ 126983 h 2723795"/>
              <a:gd name="connsiteX1" fmla="*/ 101599 w 2692386"/>
              <a:gd name="connsiteY1" fmla="*/ 749202 h 2723795"/>
              <a:gd name="connsiteX2" fmla="*/ 101599 w 2692386"/>
              <a:gd name="connsiteY2" fmla="*/ 1980942 h 2723795"/>
              <a:gd name="connsiteX3" fmla="*/ 723896 w 2692386"/>
              <a:gd name="connsiteY3" fmla="*/ 2603161 h 2723795"/>
              <a:gd name="connsiteX4" fmla="*/ 1346193 w 2692386"/>
              <a:gd name="connsiteY4" fmla="*/ 1980942 h 2723795"/>
              <a:gd name="connsiteX5" fmla="*/ 1968489 w 2692386"/>
              <a:gd name="connsiteY5" fmla="*/ 2603161 h 2723795"/>
              <a:gd name="connsiteX6" fmla="*/ 2590786 w 2692386"/>
              <a:gd name="connsiteY6" fmla="*/ 1980942 h 2723795"/>
              <a:gd name="connsiteX7" fmla="*/ 2590786 w 2692386"/>
              <a:gd name="connsiteY7" fmla="*/ 749202 h 2723795"/>
              <a:gd name="connsiteX8" fmla="*/ 1968489 w 2692386"/>
              <a:gd name="connsiteY8" fmla="*/ 126983 h 2723795"/>
              <a:gd name="connsiteX9" fmla="*/ 1346193 w 2692386"/>
              <a:gd name="connsiteY9" fmla="*/ 749202 h 2723795"/>
              <a:gd name="connsiteX10" fmla="*/ 723896 w 2692386"/>
              <a:gd name="connsiteY10" fmla="*/ 126983 h 2723795"/>
              <a:gd name="connsiteX11" fmla="*/ 63998 w 2692386"/>
              <a:gd name="connsiteY11" fmla="*/ 0 h 2723795"/>
              <a:gd name="connsiteX12" fmla="*/ 2628388 w 2692386"/>
              <a:gd name="connsiteY12" fmla="*/ 0 h 2723795"/>
              <a:gd name="connsiteX13" fmla="*/ 2692386 w 2692386"/>
              <a:gd name="connsiteY13" fmla="*/ 63998 h 2723795"/>
              <a:gd name="connsiteX14" fmla="*/ 2692386 w 2692386"/>
              <a:gd name="connsiteY14" fmla="*/ 2659797 h 2723795"/>
              <a:gd name="connsiteX15" fmla="*/ 2628388 w 2692386"/>
              <a:gd name="connsiteY15" fmla="*/ 2723795 h 2723795"/>
              <a:gd name="connsiteX16" fmla="*/ 63998 w 2692386"/>
              <a:gd name="connsiteY16" fmla="*/ 2723795 h 2723795"/>
              <a:gd name="connsiteX17" fmla="*/ 0 w 2692386"/>
              <a:gd name="connsiteY17" fmla="*/ 2659797 h 2723795"/>
              <a:gd name="connsiteX18" fmla="*/ 0 w 2692386"/>
              <a:gd name="connsiteY18" fmla="*/ 63998 h 2723795"/>
              <a:gd name="connsiteX19" fmla="*/ 63998 w 2692386"/>
              <a:gd name="connsiteY19" fmla="*/ 0 h 2723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692386" h="2723795">
                <a:moveTo>
                  <a:pt x="723896" y="126983"/>
                </a:moveTo>
                <a:cubicBezTo>
                  <a:pt x="380211" y="126983"/>
                  <a:pt x="101599" y="405560"/>
                  <a:pt x="101599" y="749202"/>
                </a:cubicBezTo>
                <a:lnTo>
                  <a:pt x="101599" y="1980942"/>
                </a:lnTo>
                <a:cubicBezTo>
                  <a:pt x="101599" y="2324585"/>
                  <a:pt x="380211" y="2603161"/>
                  <a:pt x="723896" y="2603161"/>
                </a:cubicBezTo>
                <a:cubicBezTo>
                  <a:pt x="1067581" y="2603161"/>
                  <a:pt x="1346193" y="2324585"/>
                  <a:pt x="1346193" y="1980942"/>
                </a:cubicBezTo>
                <a:cubicBezTo>
                  <a:pt x="1346193" y="2324585"/>
                  <a:pt x="1624804" y="2603161"/>
                  <a:pt x="1968489" y="2603161"/>
                </a:cubicBezTo>
                <a:cubicBezTo>
                  <a:pt x="2312175" y="2603161"/>
                  <a:pt x="2590786" y="2324585"/>
                  <a:pt x="2590786" y="1980942"/>
                </a:cubicBezTo>
                <a:lnTo>
                  <a:pt x="2590786" y="749202"/>
                </a:lnTo>
                <a:cubicBezTo>
                  <a:pt x="2590786" y="405560"/>
                  <a:pt x="2312175" y="126983"/>
                  <a:pt x="1968489" y="126983"/>
                </a:cubicBezTo>
                <a:cubicBezTo>
                  <a:pt x="1624804" y="126983"/>
                  <a:pt x="1346193" y="405560"/>
                  <a:pt x="1346193" y="749202"/>
                </a:cubicBezTo>
                <a:cubicBezTo>
                  <a:pt x="1346193" y="405560"/>
                  <a:pt x="1067581" y="126983"/>
                  <a:pt x="723896" y="126983"/>
                </a:cubicBezTo>
                <a:close/>
                <a:moveTo>
                  <a:pt x="63998" y="0"/>
                </a:moveTo>
                <a:lnTo>
                  <a:pt x="2628388" y="0"/>
                </a:lnTo>
                <a:cubicBezTo>
                  <a:pt x="2663733" y="0"/>
                  <a:pt x="2692386" y="28653"/>
                  <a:pt x="2692386" y="63998"/>
                </a:cubicBezTo>
                <a:lnTo>
                  <a:pt x="2692386" y="2659797"/>
                </a:lnTo>
                <a:cubicBezTo>
                  <a:pt x="2692386" y="2695142"/>
                  <a:pt x="2663733" y="2723795"/>
                  <a:pt x="2628388" y="2723795"/>
                </a:cubicBezTo>
                <a:lnTo>
                  <a:pt x="63998" y="2723795"/>
                </a:lnTo>
                <a:cubicBezTo>
                  <a:pt x="28653" y="2723795"/>
                  <a:pt x="0" y="2695142"/>
                  <a:pt x="0" y="2659797"/>
                </a:cubicBezTo>
                <a:lnTo>
                  <a:pt x="0" y="63998"/>
                </a:lnTo>
                <a:cubicBezTo>
                  <a:pt x="0" y="28653"/>
                  <a:pt x="28653" y="0"/>
                  <a:pt x="63998" y="0"/>
                </a:cubicBezTo>
                <a:close/>
              </a:path>
            </a:pathLst>
          </a:custGeom>
          <a:solidFill>
            <a:schemeClr val="tx1"/>
          </a:solidFill>
          <a:ln/>
        </p:spPr>
        <p:txBody>
          <a:bodyPr wrap="square">
            <a:noAutofit/>
          </a:bodyPr>
          <a:lstStyle/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8061885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DEC6789-E05C-A45F-6228-A5D4266FDA01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7F0BF9-A05F-4CF4-B80C-5C7FF6168E7C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0147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E87CBAA-63D5-07A6-D8EB-49DE773C5C16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311121"/>
            <a:ext cx="3595634" cy="3993263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5"/>
            <a:ext cx="6440258" cy="5755109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7F1294-3536-472C-A6A6-8FFD0A8609F4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6116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7439D29-DE29-73D8-23FF-974771C60299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3E1886EF-FAEA-A369-77F8-3467F7CB31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580617" y="557784"/>
            <a:ext cx="5998736" cy="5703254"/>
          </a:xfrm>
          <a:custGeom>
            <a:avLst/>
            <a:gdLst>
              <a:gd name="connsiteX0" fmla="*/ 0 w 5681301"/>
              <a:gd name="connsiteY0" fmla="*/ 0 h 5401455"/>
              <a:gd name="connsiteX1" fmla="*/ 154307 w 5681301"/>
              <a:gd name="connsiteY1" fmla="*/ 0 h 5401455"/>
              <a:gd name="connsiteX2" fmla="*/ 2806687 w 5681301"/>
              <a:gd name="connsiteY2" fmla="*/ 2156438 h 5401455"/>
              <a:gd name="connsiteX3" fmla="*/ 2819609 w 5681301"/>
              <a:gd name="connsiteY3" fmla="*/ 2240897 h 5401455"/>
              <a:gd name="connsiteX4" fmla="*/ 2819609 w 5681301"/>
              <a:gd name="connsiteY4" fmla="*/ 0 h 5401455"/>
              <a:gd name="connsiteX5" fmla="*/ 2973917 w 5681301"/>
              <a:gd name="connsiteY5" fmla="*/ 0 h 5401455"/>
              <a:gd name="connsiteX6" fmla="*/ 5681301 w 5681301"/>
              <a:gd name="connsiteY6" fmla="*/ 2700728 h 5401455"/>
              <a:gd name="connsiteX7" fmla="*/ 2973917 w 5681301"/>
              <a:gd name="connsiteY7" fmla="*/ 5401455 h 5401455"/>
              <a:gd name="connsiteX8" fmla="*/ 2819609 w 5681301"/>
              <a:gd name="connsiteY8" fmla="*/ 5401455 h 5401455"/>
              <a:gd name="connsiteX9" fmla="*/ 2819609 w 5681301"/>
              <a:gd name="connsiteY9" fmla="*/ 3160558 h 5401455"/>
              <a:gd name="connsiteX10" fmla="*/ 2806687 w 5681301"/>
              <a:gd name="connsiteY10" fmla="*/ 3245019 h 5401455"/>
              <a:gd name="connsiteX11" fmla="*/ 154307 w 5681301"/>
              <a:gd name="connsiteY11" fmla="*/ 5401455 h 5401455"/>
              <a:gd name="connsiteX12" fmla="*/ 0 w 5681301"/>
              <a:gd name="connsiteY12" fmla="*/ 5401455 h 5401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81301" h="5401455">
                <a:moveTo>
                  <a:pt x="0" y="0"/>
                </a:moveTo>
                <a:lnTo>
                  <a:pt x="154307" y="0"/>
                </a:lnTo>
                <a:cubicBezTo>
                  <a:pt x="1462649" y="0"/>
                  <a:pt x="2554233" y="925761"/>
                  <a:pt x="2806687" y="2156438"/>
                </a:cubicBezTo>
                <a:lnTo>
                  <a:pt x="2819609" y="2240897"/>
                </a:lnTo>
                <a:lnTo>
                  <a:pt x="2819609" y="0"/>
                </a:lnTo>
                <a:lnTo>
                  <a:pt x="2973917" y="0"/>
                </a:lnTo>
                <a:cubicBezTo>
                  <a:pt x="4469163" y="0"/>
                  <a:pt x="5681301" y="1209157"/>
                  <a:pt x="5681301" y="2700728"/>
                </a:cubicBezTo>
                <a:cubicBezTo>
                  <a:pt x="5681301" y="4192300"/>
                  <a:pt x="4469161" y="5401455"/>
                  <a:pt x="2973917" y="5401455"/>
                </a:cubicBezTo>
                <a:lnTo>
                  <a:pt x="2819609" y="5401455"/>
                </a:lnTo>
                <a:lnTo>
                  <a:pt x="2819609" y="3160558"/>
                </a:lnTo>
                <a:lnTo>
                  <a:pt x="2806687" y="3245019"/>
                </a:lnTo>
                <a:cubicBezTo>
                  <a:pt x="2554233" y="4475696"/>
                  <a:pt x="1462649" y="5401455"/>
                  <a:pt x="154307" y="5401455"/>
                </a:cubicBezTo>
                <a:lnTo>
                  <a:pt x="0" y="5401455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30B99DA-6434-4A00-9083-65BB084A4B41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0635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C43A88E-B94B-8851-8B8B-AD09A658B63C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6" y="1847088"/>
            <a:ext cx="7342307" cy="1133856"/>
          </a:xfrm>
        </p:spPr>
        <p:txBody>
          <a:bodyPr anchor="b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775" y="3594099"/>
            <a:ext cx="10890374" cy="27432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228600" indent="0">
              <a:buNone/>
              <a:defRPr>
                <a:solidFill>
                  <a:schemeClr val="tx1"/>
                </a:solidFill>
              </a:defRPr>
            </a:lvl2pPr>
            <a:lvl3pPr marL="457200" indent="0">
              <a:buNone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>
                <a:solidFill>
                  <a:schemeClr val="tx1"/>
                </a:solidFill>
              </a:defRPr>
            </a:lvl4pPr>
            <a:lvl5pPr marL="9144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1B188D-A852-4C3A-8CBA-254226E55E72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73178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6A85D3E-5067-6A5F-EE67-2951C96912C2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0617" y="1627318"/>
            <a:ext cx="8430767" cy="1842020"/>
          </a:xfrm>
        </p:spPr>
        <p:txBody>
          <a:bodyPr anchor="b">
            <a:noAutofit/>
          </a:bodyPr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376374" y="3622674"/>
            <a:ext cx="9439252" cy="127961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228600" indent="0" algn="ctr">
              <a:buNone/>
              <a:defRPr sz="2000">
                <a:solidFill>
                  <a:schemeClr val="tx1"/>
                </a:solidFill>
              </a:defRPr>
            </a:lvl2pPr>
            <a:lvl3pPr marL="457200" indent="0" algn="ctr">
              <a:buNone/>
              <a:defRPr sz="1800">
                <a:solidFill>
                  <a:schemeClr val="tx1"/>
                </a:solidFill>
              </a:defRPr>
            </a:lvl3pPr>
            <a:lvl4pPr marL="685800" indent="0" algn="ctr">
              <a:buNone/>
              <a:defRPr sz="1600">
                <a:solidFill>
                  <a:schemeClr val="tx1"/>
                </a:solidFill>
              </a:defRPr>
            </a:lvl4pPr>
            <a:lvl5pPr marL="914400" indent="0" algn="ctr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B8E7B22-7F74-4057-8677-FB3717CDCFE6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3404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2">
            <a:extLst>
              <a:ext uri="{FF2B5EF4-FFF2-40B4-BE49-F238E27FC236}">
                <a16:creationId xmlns:a16="http://schemas.microsoft.com/office/drawing/2014/main" id="{26D3D682-4893-5BF0-371A-F1932628280A}"/>
              </a:ext>
            </a:extLst>
          </p:cNvPr>
          <p:cNvSpPr/>
          <p:nvPr/>
        </p:nvSpPr>
        <p:spPr>
          <a:xfrm>
            <a:off x="6038819" y="3492491"/>
            <a:ext cx="2692386" cy="2723795"/>
          </a:xfrm>
          <a:prstGeom prst="roundRect">
            <a:avLst>
              <a:gd name="adj" fmla="val 2377"/>
            </a:avLst>
          </a:prstGeom>
          <a:solidFill>
            <a:schemeClr val="tx1"/>
          </a:solidFill>
          <a:ln/>
        </p:spPr>
        <p:txBody>
          <a:bodyPr/>
          <a:lstStyle/>
          <a:p>
            <a:endParaRPr lang="en-US" sz="900" dirty="0"/>
          </a:p>
        </p:txBody>
      </p:sp>
      <p:sp>
        <p:nvSpPr>
          <p:cNvPr id="16" name="Shape 0">
            <a:extLst>
              <a:ext uri="{FF2B5EF4-FFF2-40B4-BE49-F238E27FC236}">
                <a16:creationId xmlns:a16="http://schemas.microsoft.com/office/drawing/2014/main" id="{96CB5DF0-06D0-7935-13FE-6FF91E434798}"/>
              </a:ext>
            </a:extLst>
          </p:cNvPr>
          <p:cNvSpPr/>
          <p:nvPr/>
        </p:nvSpPr>
        <p:spPr>
          <a:xfrm>
            <a:off x="634997" y="635364"/>
            <a:ext cx="5270473" cy="5580923"/>
          </a:xfrm>
          <a:prstGeom prst="roundRect">
            <a:avLst>
              <a:gd name="adj" fmla="val 1214"/>
            </a:avLst>
          </a:prstGeom>
          <a:solidFill>
            <a:schemeClr val="tx1"/>
          </a:solidFill>
          <a:ln/>
        </p:spPr>
        <p:txBody>
          <a:bodyPr/>
          <a:lstStyle/>
          <a:p>
            <a:endParaRPr lang="en-US" sz="900" dirty="0"/>
          </a:p>
        </p:txBody>
      </p:sp>
      <p:sp>
        <p:nvSpPr>
          <p:cNvPr id="17" name="Shape 2">
            <a:extLst>
              <a:ext uri="{FF2B5EF4-FFF2-40B4-BE49-F238E27FC236}">
                <a16:creationId xmlns:a16="http://schemas.microsoft.com/office/drawing/2014/main" id="{7CAEA45E-6590-681B-8C83-975A7A148ABD}"/>
              </a:ext>
            </a:extLst>
          </p:cNvPr>
          <p:cNvSpPr/>
          <p:nvPr/>
        </p:nvSpPr>
        <p:spPr>
          <a:xfrm>
            <a:off x="6038819" y="635364"/>
            <a:ext cx="2692386" cy="2723795"/>
          </a:xfrm>
          <a:prstGeom prst="roundRect">
            <a:avLst>
              <a:gd name="adj" fmla="val 2377"/>
            </a:avLst>
          </a:prstGeom>
          <a:solidFill>
            <a:schemeClr val="tx1"/>
          </a:solidFill>
          <a:ln/>
        </p:spPr>
        <p:txBody>
          <a:bodyPr/>
          <a:lstStyle/>
          <a:p>
            <a:endParaRPr lang="en-US" sz="900" dirty="0"/>
          </a:p>
        </p:txBody>
      </p:sp>
      <p:sp>
        <p:nvSpPr>
          <p:cNvPr id="18" name="Shape 3">
            <a:extLst>
              <a:ext uri="{FF2B5EF4-FFF2-40B4-BE49-F238E27FC236}">
                <a16:creationId xmlns:a16="http://schemas.microsoft.com/office/drawing/2014/main" id="{173121AF-3192-23DB-6F73-4527BF38465B}"/>
              </a:ext>
            </a:extLst>
          </p:cNvPr>
          <p:cNvSpPr/>
          <p:nvPr/>
        </p:nvSpPr>
        <p:spPr>
          <a:xfrm>
            <a:off x="8864554" y="3492492"/>
            <a:ext cx="2692386" cy="2723795"/>
          </a:xfrm>
          <a:prstGeom prst="roundRect">
            <a:avLst>
              <a:gd name="adj" fmla="val 2377"/>
            </a:avLst>
          </a:prstGeom>
          <a:solidFill>
            <a:schemeClr val="tx1"/>
          </a:solidFill>
          <a:ln/>
        </p:spPr>
        <p:txBody>
          <a:bodyPr/>
          <a:lstStyle/>
          <a:p>
            <a:endParaRPr lang="en-US" sz="900" dirty="0"/>
          </a:p>
        </p:txBody>
      </p:sp>
      <p:sp>
        <p:nvSpPr>
          <p:cNvPr id="3" name="Shape 2">
            <a:extLst>
              <a:ext uri="{FF2B5EF4-FFF2-40B4-BE49-F238E27FC236}">
                <a16:creationId xmlns:a16="http://schemas.microsoft.com/office/drawing/2014/main" id="{FA1BF578-BE56-1005-9F4F-7BA42DBD638A}"/>
              </a:ext>
            </a:extLst>
          </p:cNvPr>
          <p:cNvSpPr/>
          <p:nvPr/>
        </p:nvSpPr>
        <p:spPr>
          <a:xfrm>
            <a:off x="8864554" y="635364"/>
            <a:ext cx="2692386" cy="2723795"/>
          </a:xfrm>
          <a:prstGeom prst="roundRect">
            <a:avLst>
              <a:gd name="adj" fmla="val 2377"/>
            </a:avLst>
          </a:prstGeom>
          <a:solidFill>
            <a:schemeClr val="accent3"/>
          </a:solidFill>
          <a:ln/>
        </p:spPr>
        <p:txBody>
          <a:bodyPr/>
          <a:lstStyle/>
          <a:p>
            <a:endParaRPr lang="en-US" sz="900" dirty="0"/>
          </a:p>
        </p:txBody>
      </p:sp>
      <p:sp>
        <p:nvSpPr>
          <p:cNvPr id="21" name="Image 2" descr=" ">
            <a:extLst>
              <a:ext uri="{FF2B5EF4-FFF2-40B4-BE49-F238E27FC236}">
                <a16:creationId xmlns:a16="http://schemas.microsoft.com/office/drawing/2014/main" id="{AB63E560-88A9-6EF7-5861-DF0FDE619177}"/>
              </a:ext>
            </a:extLst>
          </p:cNvPr>
          <p:cNvSpPr/>
          <p:nvPr/>
        </p:nvSpPr>
        <p:spPr>
          <a:xfrm>
            <a:off x="6095969" y="698855"/>
            <a:ext cx="2571737" cy="2596812"/>
          </a:xfrm>
          <a:custGeom>
            <a:avLst/>
            <a:gdLst>
              <a:gd name="connsiteX0" fmla="*/ 0 w 2571737"/>
              <a:gd name="connsiteY0" fmla="*/ 2164008 h 2596812"/>
              <a:gd name="connsiteX1" fmla="*/ 2143114 w 2571737"/>
              <a:gd name="connsiteY1" fmla="*/ 0 h 2596812"/>
              <a:gd name="connsiteX2" fmla="*/ 2571737 w 2571737"/>
              <a:gd name="connsiteY2" fmla="*/ 432802 h 2596812"/>
              <a:gd name="connsiteX3" fmla="*/ 428623 w 2571737"/>
              <a:gd name="connsiteY3" fmla="*/ 2596812 h 2596812"/>
              <a:gd name="connsiteX4" fmla="*/ 0 w 2571737"/>
              <a:gd name="connsiteY4" fmla="*/ 2164008 h 259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1737" h="2596812">
                <a:moveTo>
                  <a:pt x="0" y="2164008"/>
                </a:moveTo>
                <a:cubicBezTo>
                  <a:pt x="0" y="980547"/>
                  <a:pt x="959506" y="0"/>
                  <a:pt x="2143114" y="0"/>
                </a:cubicBezTo>
                <a:cubicBezTo>
                  <a:pt x="2379835" y="0"/>
                  <a:pt x="2571737" y="196109"/>
                  <a:pt x="2571737" y="432802"/>
                </a:cubicBezTo>
                <a:cubicBezTo>
                  <a:pt x="2571737" y="1616265"/>
                  <a:pt x="1612231" y="2596812"/>
                  <a:pt x="428623" y="2596812"/>
                </a:cubicBezTo>
                <a:cubicBezTo>
                  <a:pt x="191901" y="2596812"/>
                  <a:pt x="0" y="2400705"/>
                  <a:pt x="0" y="2164008"/>
                </a:cubicBezTo>
                <a:close/>
              </a:path>
            </a:pathLst>
          </a:custGeom>
          <a:solidFill>
            <a:schemeClr val="bg1"/>
          </a:solidFill>
          <a:ln w="63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9A4A6C1-D68E-B8CA-595D-3EEC6C27E489}"/>
              </a:ext>
            </a:extLst>
          </p:cNvPr>
          <p:cNvSpPr/>
          <p:nvPr/>
        </p:nvSpPr>
        <p:spPr>
          <a:xfrm>
            <a:off x="6146769" y="3619475"/>
            <a:ext cx="2476487" cy="2476178"/>
          </a:xfrm>
          <a:custGeom>
            <a:avLst/>
            <a:gdLst>
              <a:gd name="connsiteX0" fmla="*/ 1238244 w 2476487"/>
              <a:gd name="connsiteY0" fmla="*/ 0 h 2476178"/>
              <a:gd name="connsiteX1" fmla="*/ 1893668 w 2476487"/>
              <a:gd name="connsiteY1" fmla="*/ 582664 h 2476178"/>
              <a:gd name="connsiteX2" fmla="*/ 2476487 w 2476487"/>
              <a:gd name="connsiteY2" fmla="*/ 1238007 h 2476178"/>
              <a:gd name="connsiteX3" fmla="*/ 1893668 w 2476487"/>
              <a:gd name="connsiteY3" fmla="*/ 1893349 h 2476178"/>
              <a:gd name="connsiteX4" fmla="*/ 1238244 w 2476487"/>
              <a:gd name="connsiteY4" fmla="*/ 2476178 h 2476178"/>
              <a:gd name="connsiteX5" fmla="*/ 582839 w 2476487"/>
              <a:gd name="connsiteY5" fmla="*/ 1893349 h 2476178"/>
              <a:gd name="connsiteX6" fmla="*/ 0 w 2476487"/>
              <a:gd name="connsiteY6" fmla="*/ 1238007 h 2476178"/>
              <a:gd name="connsiteX7" fmla="*/ 582839 w 2476487"/>
              <a:gd name="connsiteY7" fmla="*/ 582664 h 2476178"/>
              <a:gd name="connsiteX8" fmla="*/ 1238244 w 2476487"/>
              <a:gd name="connsiteY8" fmla="*/ 0 h 2476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76487" h="2476178">
                <a:moveTo>
                  <a:pt x="1238244" y="0"/>
                </a:moveTo>
                <a:cubicBezTo>
                  <a:pt x="1576627" y="0"/>
                  <a:pt x="1855244" y="254564"/>
                  <a:pt x="1893668" y="582664"/>
                </a:cubicBezTo>
                <a:cubicBezTo>
                  <a:pt x="2221764" y="621052"/>
                  <a:pt x="2476487" y="899672"/>
                  <a:pt x="2476487" y="1238007"/>
                </a:cubicBezTo>
                <a:cubicBezTo>
                  <a:pt x="2476487" y="1576513"/>
                  <a:pt x="2221764" y="1854962"/>
                  <a:pt x="1893668" y="1893349"/>
                </a:cubicBezTo>
                <a:cubicBezTo>
                  <a:pt x="1855244" y="2221449"/>
                  <a:pt x="1576646" y="2476178"/>
                  <a:pt x="1238244" y="2476178"/>
                </a:cubicBezTo>
                <a:cubicBezTo>
                  <a:pt x="899841" y="2476178"/>
                  <a:pt x="621283" y="2221449"/>
                  <a:pt x="582839" y="1893349"/>
                </a:cubicBezTo>
                <a:cubicBezTo>
                  <a:pt x="254707" y="1854962"/>
                  <a:pt x="0" y="1576513"/>
                  <a:pt x="0" y="1238007"/>
                </a:cubicBezTo>
                <a:cubicBezTo>
                  <a:pt x="0" y="899672"/>
                  <a:pt x="254707" y="621052"/>
                  <a:pt x="582839" y="582664"/>
                </a:cubicBezTo>
                <a:cubicBezTo>
                  <a:pt x="621283" y="254564"/>
                  <a:pt x="899860" y="0"/>
                  <a:pt x="1238244" y="0"/>
                </a:cubicBezTo>
                <a:close/>
              </a:path>
            </a:pathLst>
          </a:custGeom>
          <a:solidFill>
            <a:schemeClr val="bg1"/>
          </a:solidFill>
          <a:ln w="63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2" name="Image 5" descr=" ">
            <a:extLst>
              <a:ext uri="{FF2B5EF4-FFF2-40B4-BE49-F238E27FC236}">
                <a16:creationId xmlns:a16="http://schemas.microsoft.com/office/drawing/2014/main" id="{00551753-68E0-159A-42C2-60AAD26B19E8}"/>
              </a:ext>
            </a:extLst>
          </p:cNvPr>
          <p:cNvSpPr/>
          <p:nvPr/>
        </p:nvSpPr>
        <p:spPr>
          <a:xfrm>
            <a:off x="8966154" y="3619475"/>
            <a:ext cx="2489187" cy="2476178"/>
          </a:xfrm>
          <a:custGeom>
            <a:avLst/>
            <a:gdLst>
              <a:gd name="connsiteX0" fmla="*/ 622297 w 2489187"/>
              <a:gd name="connsiteY0" fmla="*/ 0 h 2476178"/>
              <a:gd name="connsiteX1" fmla="*/ 0 w 2489187"/>
              <a:gd name="connsiteY1" fmla="*/ 622219 h 2476178"/>
              <a:gd name="connsiteX2" fmla="*/ 0 w 2489187"/>
              <a:gd name="connsiteY2" fmla="*/ 1853959 h 2476178"/>
              <a:gd name="connsiteX3" fmla="*/ 622297 w 2489187"/>
              <a:gd name="connsiteY3" fmla="*/ 2476178 h 2476178"/>
              <a:gd name="connsiteX4" fmla="*/ 1244594 w 2489187"/>
              <a:gd name="connsiteY4" fmla="*/ 1853959 h 2476178"/>
              <a:gd name="connsiteX5" fmla="*/ 1866890 w 2489187"/>
              <a:gd name="connsiteY5" fmla="*/ 2476178 h 2476178"/>
              <a:gd name="connsiteX6" fmla="*/ 2489187 w 2489187"/>
              <a:gd name="connsiteY6" fmla="*/ 1853959 h 2476178"/>
              <a:gd name="connsiteX7" fmla="*/ 2489187 w 2489187"/>
              <a:gd name="connsiteY7" fmla="*/ 622220 h 2476178"/>
              <a:gd name="connsiteX8" fmla="*/ 1866890 w 2489187"/>
              <a:gd name="connsiteY8" fmla="*/ 0 h 2476178"/>
              <a:gd name="connsiteX9" fmla="*/ 1244594 w 2489187"/>
              <a:gd name="connsiteY9" fmla="*/ 622219 h 2476178"/>
              <a:gd name="connsiteX10" fmla="*/ 622297 w 2489187"/>
              <a:gd name="connsiteY10" fmla="*/ 0 h 2476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9187" h="2476178">
                <a:moveTo>
                  <a:pt x="622297" y="0"/>
                </a:moveTo>
                <a:cubicBezTo>
                  <a:pt x="278612" y="0"/>
                  <a:pt x="0" y="278577"/>
                  <a:pt x="0" y="622219"/>
                </a:cubicBezTo>
                <a:lnTo>
                  <a:pt x="0" y="1853959"/>
                </a:lnTo>
                <a:cubicBezTo>
                  <a:pt x="0" y="2197602"/>
                  <a:pt x="278612" y="2476178"/>
                  <a:pt x="622297" y="2476178"/>
                </a:cubicBezTo>
                <a:cubicBezTo>
                  <a:pt x="965982" y="2476178"/>
                  <a:pt x="1244594" y="2197602"/>
                  <a:pt x="1244594" y="1853959"/>
                </a:cubicBezTo>
                <a:cubicBezTo>
                  <a:pt x="1244594" y="2197602"/>
                  <a:pt x="1523205" y="2476178"/>
                  <a:pt x="1866890" y="2476178"/>
                </a:cubicBezTo>
                <a:cubicBezTo>
                  <a:pt x="2210576" y="2476178"/>
                  <a:pt x="2489187" y="2197602"/>
                  <a:pt x="2489187" y="1853959"/>
                </a:cubicBezTo>
                <a:lnTo>
                  <a:pt x="2489187" y="622220"/>
                </a:lnTo>
                <a:cubicBezTo>
                  <a:pt x="2489187" y="278578"/>
                  <a:pt x="2210576" y="0"/>
                  <a:pt x="1866890" y="0"/>
                </a:cubicBezTo>
                <a:cubicBezTo>
                  <a:pt x="1523205" y="0"/>
                  <a:pt x="1244594" y="278578"/>
                  <a:pt x="1244594" y="622219"/>
                </a:cubicBezTo>
                <a:cubicBezTo>
                  <a:pt x="1244594" y="278577"/>
                  <a:pt x="965982" y="0"/>
                  <a:pt x="622297" y="0"/>
                </a:cubicBezTo>
                <a:close/>
              </a:path>
            </a:pathLst>
          </a:custGeom>
          <a:solidFill>
            <a:schemeClr val="bg1"/>
          </a:solidFill>
          <a:ln w="63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264" y="3525846"/>
            <a:ext cx="4392612" cy="2372980"/>
          </a:xfrm>
        </p:spPr>
        <p:txBody>
          <a:bodyPr anchor="b">
            <a:noAutofit/>
          </a:bodyPr>
          <a:lstStyle>
            <a:lvl1pPr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69265" y="1003616"/>
            <a:ext cx="4392612" cy="1279615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228600" indent="0">
              <a:buNone/>
              <a:defRPr sz="1600">
                <a:solidFill>
                  <a:schemeClr val="bg1"/>
                </a:solidFill>
              </a:defRPr>
            </a:lvl2pPr>
            <a:lvl3pPr marL="457200" indent="0">
              <a:buNone/>
              <a:defRPr sz="1400">
                <a:solidFill>
                  <a:schemeClr val="bg1"/>
                </a:solidFill>
              </a:defRPr>
            </a:lvl3pPr>
            <a:lvl4pPr marL="685800" indent="0">
              <a:buNone/>
              <a:defRPr sz="1200">
                <a:solidFill>
                  <a:schemeClr val="bg1"/>
                </a:solidFill>
              </a:defRPr>
            </a:lvl4pPr>
            <a:lvl5pPr marL="914400" indent="0">
              <a:buNone/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C8BC6F19-B66E-4DE9-B8DF-74B311CC6077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B5929CB7-54EB-9697-56A0-46C9DBAA2489}"/>
              </a:ext>
            </a:extLst>
          </p:cNvPr>
          <p:cNvSpPr/>
          <p:nvPr userDrawn="1"/>
        </p:nvSpPr>
        <p:spPr>
          <a:xfrm>
            <a:off x="8982029" y="711553"/>
            <a:ext cx="2444754" cy="2571415"/>
          </a:xfrm>
          <a:custGeom>
            <a:avLst/>
            <a:gdLst>
              <a:gd name="connsiteX0" fmla="*/ 1222377 w 2444754"/>
              <a:gd name="connsiteY0" fmla="*/ 0 h 2571415"/>
              <a:gd name="connsiteX1" fmla="*/ 2444754 w 2444754"/>
              <a:gd name="connsiteY1" fmla="*/ 1225390 h 2571415"/>
              <a:gd name="connsiteX2" fmla="*/ 2444754 w 2444754"/>
              <a:gd name="connsiteY2" fmla="*/ 1295231 h 2571415"/>
              <a:gd name="connsiteX3" fmla="*/ 1430501 w 2444754"/>
              <a:gd name="connsiteY3" fmla="*/ 1295231 h 2571415"/>
              <a:gd name="connsiteX4" fmla="*/ 1468729 w 2444754"/>
              <a:gd name="connsiteY4" fmla="*/ 1301080 h 2571415"/>
              <a:gd name="connsiteX5" fmla="*/ 2444754 w 2444754"/>
              <a:gd name="connsiteY5" fmla="*/ 2501574 h 2571415"/>
              <a:gd name="connsiteX6" fmla="*/ 2444754 w 2444754"/>
              <a:gd name="connsiteY6" fmla="*/ 2571415 h 2571415"/>
              <a:gd name="connsiteX7" fmla="*/ 0 w 2444754"/>
              <a:gd name="connsiteY7" fmla="*/ 2571415 h 2571415"/>
              <a:gd name="connsiteX8" fmla="*/ 0 w 2444754"/>
              <a:gd name="connsiteY8" fmla="*/ 2501574 h 2571415"/>
              <a:gd name="connsiteX9" fmla="*/ 976026 w 2444754"/>
              <a:gd name="connsiteY9" fmla="*/ 1301080 h 2571415"/>
              <a:gd name="connsiteX10" fmla="*/ 1014253 w 2444754"/>
              <a:gd name="connsiteY10" fmla="*/ 1295231 h 2571415"/>
              <a:gd name="connsiteX11" fmla="*/ 0 w 2444754"/>
              <a:gd name="connsiteY11" fmla="*/ 1295231 h 2571415"/>
              <a:gd name="connsiteX12" fmla="*/ 0 w 2444754"/>
              <a:gd name="connsiteY12" fmla="*/ 1225390 h 2571415"/>
              <a:gd name="connsiteX13" fmla="*/ 1222377 w 2444754"/>
              <a:gd name="connsiteY13" fmla="*/ 0 h 257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44754" h="2571415">
                <a:moveTo>
                  <a:pt x="1222377" y="0"/>
                </a:moveTo>
                <a:cubicBezTo>
                  <a:pt x="1897478" y="0"/>
                  <a:pt x="2444754" y="548627"/>
                  <a:pt x="2444754" y="1225390"/>
                </a:cubicBezTo>
                <a:lnTo>
                  <a:pt x="2444754" y="1295231"/>
                </a:lnTo>
                <a:lnTo>
                  <a:pt x="1430501" y="1295231"/>
                </a:lnTo>
                <a:lnTo>
                  <a:pt x="1468729" y="1301080"/>
                </a:lnTo>
                <a:cubicBezTo>
                  <a:pt x="2025746" y="1415343"/>
                  <a:pt x="2444754" y="1909405"/>
                  <a:pt x="2444754" y="2501574"/>
                </a:cubicBezTo>
                <a:lnTo>
                  <a:pt x="2444754" y="2571415"/>
                </a:lnTo>
                <a:lnTo>
                  <a:pt x="0" y="2571415"/>
                </a:lnTo>
                <a:lnTo>
                  <a:pt x="0" y="2501574"/>
                </a:lnTo>
                <a:cubicBezTo>
                  <a:pt x="0" y="1909405"/>
                  <a:pt x="419009" y="1415343"/>
                  <a:pt x="976026" y="1301080"/>
                </a:cubicBezTo>
                <a:lnTo>
                  <a:pt x="1014253" y="1295231"/>
                </a:lnTo>
                <a:lnTo>
                  <a:pt x="0" y="1295231"/>
                </a:lnTo>
                <a:lnTo>
                  <a:pt x="0" y="1225390"/>
                </a:lnTo>
                <a:cubicBezTo>
                  <a:pt x="0" y="548626"/>
                  <a:pt x="547277" y="0"/>
                  <a:pt x="1222377" y="0"/>
                </a:cubicBezTo>
                <a:close/>
              </a:path>
            </a:pathLst>
          </a:custGeom>
          <a:solidFill>
            <a:schemeClr val="bg1"/>
          </a:solidFill>
          <a:ln w="1265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7172208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60B30DF-A349-3A98-EBC5-E8C1CC350814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957EB7B-7D2B-3BB1-281B-313B2BD44681}"/>
              </a:ext>
            </a:extLst>
          </p:cNvPr>
          <p:cNvSpPr/>
          <p:nvPr userDrawn="1"/>
        </p:nvSpPr>
        <p:spPr>
          <a:xfrm>
            <a:off x="8921704" y="3492492"/>
            <a:ext cx="2692386" cy="2723795"/>
          </a:xfrm>
          <a:prstGeom prst="roundRect">
            <a:avLst>
              <a:gd name="adj" fmla="val 23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Image 2" descr=" ">
            <a:extLst>
              <a:ext uri="{FF2B5EF4-FFF2-40B4-BE49-F238E27FC236}">
                <a16:creationId xmlns:a16="http://schemas.microsoft.com/office/drawing/2014/main" id="{846A695B-AA89-4634-FADE-5C8E67D31C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5529" y="3575032"/>
            <a:ext cx="2451087" cy="25714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6968" y="635365"/>
            <a:ext cx="7656957" cy="3811504"/>
          </a:xfrm>
        </p:spPr>
        <p:txBody>
          <a:bodyPr anchor="b">
            <a:normAutofit/>
          </a:bodyPr>
          <a:lstStyle>
            <a:lvl1pPr algn="l">
              <a:defRPr sz="7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6968" y="4617138"/>
            <a:ext cx="7617721" cy="101498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6FAF98-B99C-4415-81C6-143FA1F9ADC7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80C4CDA-AA9F-82C0-36DA-E19968EDAE93}"/>
              </a:ext>
            </a:extLst>
          </p:cNvPr>
          <p:cNvSpPr/>
          <p:nvPr userDrawn="1"/>
        </p:nvSpPr>
        <p:spPr>
          <a:xfrm>
            <a:off x="8921704" y="629015"/>
            <a:ext cx="2692386" cy="2723795"/>
          </a:xfrm>
          <a:prstGeom prst="roundRect">
            <a:avLst>
              <a:gd name="adj" fmla="val 23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Image 3" descr=" ">
            <a:extLst>
              <a:ext uri="{FF2B5EF4-FFF2-40B4-BE49-F238E27FC236}">
                <a16:creationId xmlns:a16="http://schemas.microsoft.com/office/drawing/2014/main" id="{8543B66F-3535-AA18-0A43-8EE4395922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29654" y="755998"/>
            <a:ext cx="2476487" cy="2476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5261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E426C3C-3025-659C-7C81-42FFE7A37A11}"/>
              </a:ext>
            </a:extLst>
          </p:cNvPr>
          <p:cNvSpPr/>
          <p:nvPr userDrawn="1"/>
        </p:nvSpPr>
        <p:spPr>
          <a:xfrm>
            <a:off x="314425" y="298857"/>
            <a:ext cx="11563150" cy="6260285"/>
          </a:xfrm>
          <a:prstGeom prst="roundRect">
            <a:avLst>
              <a:gd name="adj" fmla="val 22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1200" y="1318302"/>
            <a:ext cx="8229600" cy="2621154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4039647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04C706A-5A8F-4A08-BA55-AFBBDB27B2D5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7079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FB65297-0FEC-CB09-8B66-BB473EBECCB4}"/>
              </a:ext>
            </a:extLst>
          </p:cNvPr>
          <p:cNvSpPr/>
          <p:nvPr userDrawn="1"/>
        </p:nvSpPr>
        <p:spPr>
          <a:xfrm>
            <a:off x="6038819" y="635364"/>
            <a:ext cx="2692386" cy="2723795"/>
          </a:xfrm>
          <a:prstGeom prst="roundRect">
            <a:avLst>
              <a:gd name="adj" fmla="val 23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Image 2" descr=" ">
            <a:extLst>
              <a:ext uri="{FF2B5EF4-FFF2-40B4-BE49-F238E27FC236}">
                <a16:creationId xmlns:a16="http://schemas.microsoft.com/office/drawing/2014/main" id="{8C4C3707-5C1B-9EFE-BE1E-1DF1D04630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5969" y="698855"/>
            <a:ext cx="2571737" cy="2596812"/>
          </a:xfrm>
          <a:prstGeom prst="rect">
            <a:avLst/>
          </a:prstGeom>
        </p:spPr>
      </p:pic>
      <p:pic>
        <p:nvPicPr>
          <p:cNvPr id="13" name="Image 4" descr=" ">
            <a:extLst>
              <a:ext uri="{FF2B5EF4-FFF2-40B4-BE49-F238E27FC236}">
                <a16:creationId xmlns:a16="http://schemas.microsoft.com/office/drawing/2014/main" id="{BFC216B9-CB9E-6AD1-E177-5E647E8B8C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46769" y="3619475"/>
            <a:ext cx="2476487" cy="2476178"/>
          </a:xfrm>
          <a:prstGeom prst="rect">
            <a:avLst/>
          </a:prstGeom>
        </p:spPr>
      </p:pic>
      <p:pic>
        <p:nvPicPr>
          <p:cNvPr id="14" name="Image 5" descr=" ">
            <a:extLst>
              <a:ext uri="{FF2B5EF4-FFF2-40B4-BE49-F238E27FC236}">
                <a16:creationId xmlns:a16="http://schemas.microsoft.com/office/drawing/2014/main" id="{6C75C2CD-7D6F-88CC-BFD4-18B110A665A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2946" y="3600428"/>
            <a:ext cx="5048224" cy="2507923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CD1CABE-3873-1FFA-CD58-0AA6BF6F4E59}"/>
              </a:ext>
            </a:extLst>
          </p:cNvPr>
          <p:cNvSpPr/>
          <p:nvPr/>
        </p:nvSpPr>
        <p:spPr>
          <a:xfrm>
            <a:off x="8861388" y="635364"/>
            <a:ext cx="2692386" cy="2723795"/>
          </a:xfrm>
          <a:custGeom>
            <a:avLst/>
            <a:gdLst>
              <a:gd name="connsiteX0" fmla="*/ 1346193 w 2692386"/>
              <a:gd name="connsiteY0" fmla="*/ 60512 h 2723795"/>
              <a:gd name="connsiteX1" fmla="*/ 123816 w 2692386"/>
              <a:gd name="connsiteY1" fmla="*/ 1285902 h 2723795"/>
              <a:gd name="connsiteX2" fmla="*/ 123816 w 2692386"/>
              <a:gd name="connsiteY2" fmla="*/ 1355743 h 2723795"/>
              <a:gd name="connsiteX3" fmla="*/ 1138069 w 2692386"/>
              <a:gd name="connsiteY3" fmla="*/ 1355743 h 2723795"/>
              <a:gd name="connsiteX4" fmla="*/ 1099842 w 2692386"/>
              <a:gd name="connsiteY4" fmla="*/ 1361592 h 2723795"/>
              <a:gd name="connsiteX5" fmla="*/ 123816 w 2692386"/>
              <a:gd name="connsiteY5" fmla="*/ 2562086 h 2723795"/>
              <a:gd name="connsiteX6" fmla="*/ 123816 w 2692386"/>
              <a:gd name="connsiteY6" fmla="*/ 2631927 h 2723795"/>
              <a:gd name="connsiteX7" fmla="*/ 2568570 w 2692386"/>
              <a:gd name="connsiteY7" fmla="*/ 2631927 h 2723795"/>
              <a:gd name="connsiteX8" fmla="*/ 2568570 w 2692386"/>
              <a:gd name="connsiteY8" fmla="*/ 2562086 h 2723795"/>
              <a:gd name="connsiteX9" fmla="*/ 1592545 w 2692386"/>
              <a:gd name="connsiteY9" fmla="*/ 1361592 h 2723795"/>
              <a:gd name="connsiteX10" fmla="*/ 1554317 w 2692386"/>
              <a:gd name="connsiteY10" fmla="*/ 1355743 h 2723795"/>
              <a:gd name="connsiteX11" fmla="*/ 2568570 w 2692386"/>
              <a:gd name="connsiteY11" fmla="*/ 1355743 h 2723795"/>
              <a:gd name="connsiteX12" fmla="*/ 2568570 w 2692386"/>
              <a:gd name="connsiteY12" fmla="*/ 1285902 h 2723795"/>
              <a:gd name="connsiteX13" fmla="*/ 1346193 w 2692386"/>
              <a:gd name="connsiteY13" fmla="*/ 60512 h 2723795"/>
              <a:gd name="connsiteX14" fmla="*/ 63998 w 2692386"/>
              <a:gd name="connsiteY14" fmla="*/ 0 h 2723795"/>
              <a:gd name="connsiteX15" fmla="*/ 2628388 w 2692386"/>
              <a:gd name="connsiteY15" fmla="*/ 0 h 2723795"/>
              <a:gd name="connsiteX16" fmla="*/ 2692386 w 2692386"/>
              <a:gd name="connsiteY16" fmla="*/ 63998 h 2723795"/>
              <a:gd name="connsiteX17" fmla="*/ 2692386 w 2692386"/>
              <a:gd name="connsiteY17" fmla="*/ 2659797 h 2723795"/>
              <a:gd name="connsiteX18" fmla="*/ 2628388 w 2692386"/>
              <a:gd name="connsiteY18" fmla="*/ 2723795 h 2723795"/>
              <a:gd name="connsiteX19" fmla="*/ 63998 w 2692386"/>
              <a:gd name="connsiteY19" fmla="*/ 2723795 h 2723795"/>
              <a:gd name="connsiteX20" fmla="*/ 0 w 2692386"/>
              <a:gd name="connsiteY20" fmla="*/ 2659797 h 2723795"/>
              <a:gd name="connsiteX21" fmla="*/ 0 w 2692386"/>
              <a:gd name="connsiteY21" fmla="*/ 63998 h 2723795"/>
              <a:gd name="connsiteX22" fmla="*/ 63998 w 2692386"/>
              <a:gd name="connsiteY22" fmla="*/ 0 h 2723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692386" h="2723795">
                <a:moveTo>
                  <a:pt x="1346193" y="60512"/>
                </a:moveTo>
                <a:cubicBezTo>
                  <a:pt x="671093" y="60512"/>
                  <a:pt x="123816" y="609138"/>
                  <a:pt x="123816" y="1285902"/>
                </a:cubicBezTo>
                <a:lnTo>
                  <a:pt x="123816" y="1355743"/>
                </a:lnTo>
                <a:lnTo>
                  <a:pt x="1138069" y="1355743"/>
                </a:lnTo>
                <a:lnTo>
                  <a:pt x="1099842" y="1361592"/>
                </a:lnTo>
                <a:cubicBezTo>
                  <a:pt x="542825" y="1475855"/>
                  <a:pt x="123816" y="1969917"/>
                  <a:pt x="123816" y="2562086"/>
                </a:cubicBezTo>
                <a:lnTo>
                  <a:pt x="123816" y="2631927"/>
                </a:lnTo>
                <a:lnTo>
                  <a:pt x="2568570" y="2631927"/>
                </a:lnTo>
                <a:lnTo>
                  <a:pt x="2568570" y="2562086"/>
                </a:lnTo>
                <a:cubicBezTo>
                  <a:pt x="2568570" y="1969917"/>
                  <a:pt x="2149562" y="1475855"/>
                  <a:pt x="1592545" y="1361592"/>
                </a:cubicBezTo>
                <a:lnTo>
                  <a:pt x="1554317" y="1355743"/>
                </a:lnTo>
                <a:lnTo>
                  <a:pt x="2568570" y="1355743"/>
                </a:lnTo>
                <a:lnTo>
                  <a:pt x="2568570" y="1285902"/>
                </a:lnTo>
                <a:cubicBezTo>
                  <a:pt x="2568570" y="609139"/>
                  <a:pt x="2021294" y="60512"/>
                  <a:pt x="1346193" y="60512"/>
                </a:cubicBezTo>
                <a:close/>
                <a:moveTo>
                  <a:pt x="63998" y="0"/>
                </a:moveTo>
                <a:lnTo>
                  <a:pt x="2628388" y="0"/>
                </a:lnTo>
                <a:cubicBezTo>
                  <a:pt x="2663733" y="0"/>
                  <a:pt x="2692386" y="28653"/>
                  <a:pt x="2692386" y="63998"/>
                </a:cubicBezTo>
                <a:lnTo>
                  <a:pt x="2692386" y="2659797"/>
                </a:lnTo>
                <a:cubicBezTo>
                  <a:pt x="2692386" y="2695142"/>
                  <a:pt x="2663733" y="2723795"/>
                  <a:pt x="2628388" y="2723795"/>
                </a:cubicBezTo>
                <a:lnTo>
                  <a:pt x="63998" y="2723795"/>
                </a:lnTo>
                <a:cubicBezTo>
                  <a:pt x="28653" y="2723795"/>
                  <a:pt x="0" y="2695142"/>
                  <a:pt x="0" y="2659797"/>
                </a:cubicBezTo>
                <a:lnTo>
                  <a:pt x="0" y="63998"/>
                </a:lnTo>
                <a:cubicBezTo>
                  <a:pt x="0" y="28653"/>
                  <a:pt x="28653" y="0"/>
                  <a:pt x="63998" y="0"/>
                </a:cubicBezTo>
                <a:close/>
              </a:path>
            </a:pathLst>
          </a:custGeom>
          <a:solidFill>
            <a:schemeClr val="tx1"/>
          </a:solidFill>
          <a:ln/>
        </p:spPr>
        <p:txBody>
          <a:bodyPr wrap="square">
            <a:noAutofit/>
          </a:bodyPr>
          <a:lstStyle/>
          <a:p>
            <a:endParaRPr lang="en-US" sz="90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4AA5167-E087-83AB-89E1-BA24FB3B24DF}"/>
              </a:ext>
            </a:extLst>
          </p:cNvPr>
          <p:cNvSpPr/>
          <p:nvPr userDrawn="1"/>
        </p:nvSpPr>
        <p:spPr>
          <a:xfrm>
            <a:off x="6038788" y="3498842"/>
            <a:ext cx="2692386" cy="2723795"/>
          </a:xfrm>
          <a:custGeom>
            <a:avLst/>
            <a:gdLst>
              <a:gd name="connsiteX0" fmla="*/ 1346194 w 2692386"/>
              <a:gd name="connsiteY0" fmla="*/ 126985 h 2723795"/>
              <a:gd name="connsiteX1" fmla="*/ 690789 w 2692386"/>
              <a:gd name="connsiteY1" fmla="*/ 709649 h 2723795"/>
              <a:gd name="connsiteX2" fmla="*/ 107950 w 2692386"/>
              <a:gd name="connsiteY2" fmla="*/ 1364992 h 2723795"/>
              <a:gd name="connsiteX3" fmla="*/ 690789 w 2692386"/>
              <a:gd name="connsiteY3" fmla="*/ 2020334 h 2723795"/>
              <a:gd name="connsiteX4" fmla="*/ 1346194 w 2692386"/>
              <a:gd name="connsiteY4" fmla="*/ 2603163 h 2723795"/>
              <a:gd name="connsiteX5" fmla="*/ 2001618 w 2692386"/>
              <a:gd name="connsiteY5" fmla="*/ 2020334 h 2723795"/>
              <a:gd name="connsiteX6" fmla="*/ 2584437 w 2692386"/>
              <a:gd name="connsiteY6" fmla="*/ 1364992 h 2723795"/>
              <a:gd name="connsiteX7" fmla="*/ 2001618 w 2692386"/>
              <a:gd name="connsiteY7" fmla="*/ 709649 h 2723795"/>
              <a:gd name="connsiteX8" fmla="*/ 1346194 w 2692386"/>
              <a:gd name="connsiteY8" fmla="*/ 126985 h 2723795"/>
              <a:gd name="connsiteX9" fmla="*/ 63998 w 2692386"/>
              <a:gd name="connsiteY9" fmla="*/ 0 h 2723795"/>
              <a:gd name="connsiteX10" fmla="*/ 2628388 w 2692386"/>
              <a:gd name="connsiteY10" fmla="*/ 0 h 2723795"/>
              <a:gd name="connsiteX11" fmla="*/ 2692386 w 2692386"/>
              <a:gd name="connsiteY11" fmla="*/ 63998 h 2723795"/>
              <a:gd name="connsiteX12" fmla="*/ 2692386 w 2692386"/>
              <a:gd name="connsiteY12" fmla="*/ 2659797 h 2723795"/>
              <a:gd name="connsiteX13" fmla="*/ 2628388 w 2692386"/>
              <a:gd name="connsiteY13" fmla="*/ 2723795 h 2723795"/>
              <a:gd name="connsiteX14" fmla="*/ 63998 w 2692386"/>
              <a:gd name="connsiteY14" fmla="*/ 2723795 h 2723795"/>
              <a:gd name="connsiteX15" fmla="*/ 0 w 2692386"/>
              <a:gd name="connsiteY15" fmla="*/ 2659797 h 2723795"/>
              <a:gd name="connsiteX16" fmla="*/ 0 w 2692386"/>
              <a:gd name="connsiteY16" fmla="*/ 63998 h 2723795"/>
              <a:gd name="connsiteX17" fmla="*/ 63998 w 2692386"/>
              <a:gd name="connsiteY17" fmla="*/ 0 h 2723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692386" h="2723795">
                <a:moveTo>
                  <a:pt x="1346194" y="126985"/>
                </a:moveTo>
                <a:cubicBezTo>
                  <a:pt x="1007810" y="126985"/>
                  <a:pt x="729233" y="381549"/>
                  <a:pt x="690789" y="709649"/>
                </a:cubicBezTo>
                <a:cubicBezTo>
                  <a:pt x="362657" y="748037"/>
                  <a:pt x="107950" y="1026657"/>
                  <a:pt x="107950" y="1364992"/>
                </a:cubicBezTo>
                <a:cubicBezTo>
                  <a:pt x="107950" y="1703498"/>
                  <a:pt x="362657" y="1981947"/>
                  <a:pt x="690789" y="2020334"/>
                </a:cubicBezTo>
                <a:cubicBezTo>
                  <a:pt x="729233" y="2348434"/>
                  <a:pt x="1007791" y="2603163"/>
                  <a:pt x="1346194" y="2603163"/>
                </a:cubicBezTo>
                <a:cubicBezTo>
                  <a:pt x="1684596" y="2603163"/>
                  <a:pt x="1963194" y="2348434"/>
                  <a:pt x="2001618" y="2020334"/>
                </a:cubicBezTo>
                <a:cubicBezTo>
                  <a:pt x="2329714" y="1981947"/>
                  <a:pt x="2584437" y="1703498"/>
                  <a:pt x="2584437" y="1364992"/>
                </a:cubicBezTo>
                <a:cubicBezTo>
                  <a:pt x="2584437" y="1026657"/>
                  <a:pt x="2329714" y="748037"/>
                  <a:pt x="2001618" y="709649"/>
                </a:cubicBezTo>
                <a:cubicBezTo>
                  <a:pt x="1963194" y="381549"/>
                  <a:pt x="1684577" y="126985"/>
                  <a:pt x="1346194" y="126985"/>
                </a:cubicBezTo>
                <a:close/>
                <a:moveTo>
                  <a:pt x="63998" y="0"/>
                </a:moveTo>
                <a:lnTo>
                  <a:pt x="2628388" y="0"/>
                </a:lnTo>
                <a:cubicBezTo>
                  <a:pt x="2663733" y="0"/>
                  <a:pt x="2692386" y="28653"/>
                  <a:pt x="2692386" y="63998"/>
                </a:cubicBezTo>
                <a:lnTo>
                  <a:pt x="2692386" y="2659797"/>
                </a:lnTo>
                <a:cubicBezTo>
                  <a:pt x="2692386" y="2695142"/>
                  <a:pt x="2663733" y="2723795"/>
                  <a:pt x="2628388" y="2723795"/>
                </a:cubicBezTo>
                <a:lnTo>
                  <a:pt x="63998" y="2723795"/>
                </a:lnTo>
                <a:cubicBezTo>
                  <a:pt x="28653" y="2723795"/>
                  <a:pt x="0" y="2695142"/>
                  <a:pt x="0" y="2659797"/>
                </a:cubicBezTo>
                <a:lnTo>
                  <a:pt x="0" y="63998"/>
                </a:lnTo>
                <a:cubicBezTo>
                  <a:pt x="0" y="28653"/>
                  <a:pt x="28653" y="0"/>
                  <a:pt x="63998" y="0"/>
                </a:cubicBezTo>
                <a:close/>
              </a:path>
            </a:pathLst>
          </a:custGeom>
          <a:solidFill>
            <a:schemeClr val="tx1"/>
          </a:solidFill>
          <a:ln/>
        </p:spPr>
        <p:txBody>
          <a:bodyPr wrap="square">
            <a:noAutofit/>
          </a:bodyPr>
          <a:lstStyle/>
          <a:p>
            <a:endParaRPr lang="en-US" sz="900" dirty="0"/>
          </a:p>
        </p:txBody>
      </p:sp>
      <p:sp>
        <p:nvSpPr>
          <p:cNvPr id="16" name="Shape 0">
            <a:extLst>
              <a:ext uri="{FF2B5EF4-FFF2-40B4-BE49-F238E27FC236}">
                <a16:creationId xmlns:a16="http://schemas.microsoft.com/office/drawing/2014/main" id="{32C63EA5-089B-C234-8D55-E440575F6C44}"/>
              </a:ext>
            </a:extLst>
          </p:cNvPr>
          <p:cNvSpPr/>
          <p:nvPr/>
        </p:nvSpPr>
        <p:spPr>
          <a:xfrm>
            <a:off x="634997" y="635364"/>
            <a:ext cx="5270473" cy="2723795"/>
          </a:xfrm>
          <a:prstGeom prst="roundRect">
            <a:avLst>
              <a:gd name="adj" fmla="val 2350"/>
            </a:avLst>
          </a:prstGeom>
          <a:solidFill>
            <a:schemeClr val="tx1"/>
          </a:solidFill>
          <a:ln/>
        </p:spPr>
        <p:txBody>
          <a:bodyPr/>
          <a:lstStyle/>
          <a:p>
            <a:endParaRPr lang="en-US" sz="90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CF9789B-0F32-A96E-69F8-5182FE009AFC}"/>
              </a:ext>
            </a:extLst>
          </p:cNvPr>
          <p:cNvSpPr/>
          <p:nvPr userDrawn="1"/>
        </p:nvSpPr>
        <p:spPr>
          <a:xfrm>
            <a:off x="634997" y="3492492"/>
            <a:ext cx="5270473" cy="2723795"/>
          </a:xfrm>
          <a:custGeom>
            <a:avLst/>
            <a:gdLst>
              <a:gd name="connsiteX0" fmla="*/ 3273516 w 5270473"/>
              <a:gd name="connsiteY0" fmla="*/ 107936 h 2723795"/>
              <a:gd name="connsiteX1" fmla="*/ 2641688 w 5270473"/>
              <a:gd name="connsiteY1" fmla="*/ 739687 h 2723795"/>
              <a:gd name="connsiteX2" fmla="*/ 2641688 w 5270473"/>
              <a:gd name="connsiteY2" fmla="*/ 1984110 h 2723795"/>
              <a:gd name="connsiteX3" fmla="*/ 3273516 w 5270473"/>
              <a:gd name="connsiteY3" fmla="*/ 2615859 h 2723795"/>
              <a:gd name="connsiteX4" fmla="*/ 3895978 w 5270473"/>
              <a:gd name="connsiteY4" fmla="*/ 2093087 h 2723795"/>
              <a:gd name="connsiteX5" fmla="*/ 4521139 w 5270473"/>
              <a:gd name="connsiteY5" fmla="*/ 2615859 h 2723795"/>
              <a:gd name="connsiteX6" fmla="*/ 5156173 w 5270473"/>
              <a:gd name="connsiteY6" fmla="*/ 1980904 h 2723795"/>
              <a:gd name="connsiteX7" fmla="*/ 5156173 w 5270473"/>
              <a:gd name="connsiteY7" fmla="*/ 742891 h 2723795"/>
              <a:gd name="connsiteX8" fmla="*/ 4521139 w 5270473"/>
              <a:gd name="connsiteY8" fmla="*/ 107936 h 2723795"/>
              <a:gd name="connsiteX9" fmla="*/ 3895978 w 5270473"/>
              <a:gd name="connsiteY9" fmla="*/ 630709 h 2723795"/>
              <a:gd name="connsiteX10" fmla="*/ 3273516 w 5270473"/>
              <a:gd name="connsiteY10" fmla="*/ 107936 h 2723795"/>
              <a:gd name="connsiteX11" fmla="*/ 742984 w 5270473"/>
              <a:gd name="connsiteY11" fmla="*/ 107936 h 2723795"/>
              <a:gd name="connsiteX12" fmla="*/ 107949 w 5270473"/>
              <a:gd name="connsiteY12" fmla="*/ 742891 h 2723795"/>
              <a:gd name="connsiteX13" fmla="*/ 107949 w 5270473"/>
              <a:gd name="connsiteY13" fmla="*/ 1980904 h 2723795"/>
              <a:gd name="connsiteX14" fmla="*/ 742984 w 5270473"/>
              <a:gd name="connsiteY14" fmla="*/ 2615859 h 2723795"/>
              <a:gd name="connsiteX15" fmla="*/ 1378025 w 5270473"/>
              <a:gd name="connsiteY15" fmla="*/ 1980904 h 2723795"/>
              <a:gd name="connsiteX16" fmla="*/ 1378025 w 5270473"/>
              <a:gd name="connsiteY16" fmla="*/ 1984110 h 2723795"/>
              <a:gd name="connsiteX17" fmla="*/ 2009853 w 5270473"/>
              <a:gd name="connsiteY17" fmla="*/ 2615859 h 2723795"/>
              <a:gd name="connsiteX18" fmla="*/ 2641681 w 5270473"/>
              <a:gd name="connsiteY18" fmla="*/ 1984110 h 2723795"/>
              <a:gd name="connsiteX19" fmla="*/ 2641681 w 5270473"/>
              <a:gd name="connsiteY19" fmla="*/ 739687 h 2723795"/>
              <a:gd name="connsiteX20" fmla="*/ 2009853 w 5270473"/>
              <a:gd name="connsiteY20" fmla="*/ 107936 h 2723795"/>
              <a:gd name="connsiteX21" fmla="*/ 1378025 w 5270473"/>
              <a:gd name="connsiteY21" fmla="*/ 739687 h 2723795"/>
              <a:gd name="connsiteX22" fmla="*/ 1378025 w 5270473"/>
              <a:gd name="connsiteY22" fmla="*/ 742891 h 2723795"/>
              <a:gd name="connsiteX23" fmla="*/ 742984 w 5270473"/>
              <a:gd name="connsiteY23" fmla="*/ 107936 h 2723795"/>
              <a:gd name="connsiteX24" fmla="*/ 64009 w 5270473"/>
              <a:gd name="connsiteY24" fmla="*/ 0 h 2723795"/>
              <a:gd name="connsiteX25" fmla="*/ 5206464 w 5270473"/>
              <a:gd name="connsiteY25" fmla="*/ 0 h 2723795"/>
              <a:gd name="connsiteX26" fmla="*/ 5270473 w 5270473"/>
              <a:gd name="connsiteY26" fmla="*/ 64009 h 2723795"/>
              <a:gd name="connsiteX27" fmla="*/ 5270473 w 5270473"/>
              <a:gd name="connsiteY27" fmla="*/ 2659786 h 2723795"/>
              <a:gd name="connsiteX28" fmla="*/ 5206464 w 5270473"/>
              <a:gd name="connsiteY28" fmla="*/ 2723795 h 2723795"/>
              <a:gd name="connsiteX29" fmla="*/ 64009 w 5270473"/>
              <a:gd name="connsiteY29" fmla="*/ 2723795 h 2723795"/>
              <a:gd name="connsiteX30" fmla="*/ 0 w 5270473"/>
              <a:gd name="connsiteY30" fmla="*/ 2659786 h 2723795"/>
              <a:gd name="connsiteX31" fmla="*/ 0 w 5270473"/>
              <a:gd name="connsiteY31" fmla="*/ 64009 h 2723795"/>
              <a:gd name="connsiteX32" fmla="*/ 64009 w 5270473"/>
              <a:gd name="connsiteY32" fmla="*/ 0 h 2723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270473" h="2723795">
                <a:moveTo>
                  <a:pt x="3273516" y="107936"/>
                </a:moveTo>
                <a:cubicBezTo>
                  <a:pt x="2924566" y="107936"/>
                  <a:pt x="2641688" y="390780"/>
                  <a:pt x="2641688" y="739687"/>
                </a:cubicBezTo>
                <a:lnTo>
                  <a:pt x="2641688" y="1984110"/>
                </a:lnTo>
                <a:cubicBezTo>
                  <a:pt x="2641688" y="2333016"/>
                  <a:pt x="2924566" y="2615859"/>
                  <a:pt x="3273516" y="2615859"/>
                </a:cubicBezTo>
                <a:cubicBezTo>
                  <a:pt x="3585299" y="2615859"/>
                  <a:pt x="3844333" y="2390057"/>
                  <a:pt x="3895978" y="2093087"/>
                </a:cubicBezTo>
                <a:cubicBezTo>
                  <a:pt x="3948962" y="2390254"/>
                  <a:pt x="4208701" y="2615859"/>
                  <a:pt x="4521139" y="2615859"/>
                </a:cubicBezTo>
                <a:cubicBezTo>
                  <a:pt x="4871860" y="2615859"/>
                  <a:pt x="5156173" y="2331581"/>
                  <a:pt x="5156173" y="1980904"/>
                </a:cubicBezTo>
                <a:lnTo>
                  <a:pt x="5156173" y="742891"/>
                </a:lnTo>
                <a:cubicBezTo>
                  <a:pt x="5156173" y="392216"/>
                  <a:pt x="4871860" y="107936"/>
                  <a:pt x="4521139" y="107936"/>
                </a:cubicBezTo>
                <a:cubicBezTo>
                  <a:pt x="4208701" y="107936"/>
                  <a:pt x="3948962" y="333539"/>
                  <a:pt x="3895978" y="630709"/>
                </a:cubicBezTo>
                <a:cubicBezTo>
                  <a:pt x="3844333" y="333737"/>
                  <a:pt x="3585299" y="107936"/>
                  <a:pt x="3273516" y="107936"/>
                </a:cubicBezTo>
                <a:close/>
                <a:moveTo>
                  <a:pt x="742984" y="107936"/>
                </a:moveTo>
                <a:cubicBezTo>
                  <a:pt x="392265" y="107936"/>
                  <a:pt x="107949" y="392216"/>
                  <a:pt x="107949" y="742891"/>
                </a:cubicBezTo>
                <a:lnTo>
                  <a:pt x="107949" y="1980904"/>
                </a:lnTo>
                <a:cubicBezTo>
                  <a:pt x="107949" y="2331581"/>
                  <a:pt x="392265" y="2615859"/>
                  <a:pt x="742984" y="2615859"/>
                </a:cubicBezTo>
                <a:cubicBezTo>
                  <a:pt x="1093705" y="2615859"/>
                  <a:pt x="1378025" y="2331581"/>
                  <a:pt x="1378025" y="1980904"/>
                </a:cubicBezTo>
                <a:lnTo>
                  <a:pt x="1378025" y="1984110"/>
                </a:lnTo>
                <a:cubicBezTo>
                  <a:pt x="1378025" y="2333016"/>
                  <a:pt x="1660903" y="2615859"/>
                  <a:pt x="2009853" y="2615859"/>
                </a:cubicBezTo>
                <a:cubicBezTo>
                  <a:pt x="2358803" y="2615859"/>
                  <a:pt x="2641681" y="2333016"/>
                  <a:pt x="2641681" y="1984110"/>
                </a:cubicBezTo>
                <a:lnTo>
                  <a:pt x="2641681" y="739687"/>
                </a:lnTo>
                <a:cubicBezTo>
                  <a:pt x="2641681" y="390780"/>
                  <a:pt x="2358803" y="107936"/>
                  <a:pt x="2009853" y="107936"/>
                </a:cubicBezTo>
                <a:cubicBezTo>
                  <a:pt x="1660903" y="107936"/>
                  <a:pt x="1378025" y="390780"/>
                  <a:pt x="1378025" y="739687"/>
                </a:cubicBezTo>
                <a:lnTo>
                  <a:pt x="1378025" y="742891"/>
                </a:lnTo>
                <a:cubicBezTo>
                  <a:pt x="1378025" y="392216"/>
                  <a:pt x="1093705" y="107936"/>
                  <a:pt x="742984" y="107936"/>
                </a:cubicBezTo>
                <a:close/>
                <a:moveTo>
                  <a:pt x="64009" y="0"/>
                </a:moveTo>
                <a:lnTo>
                  <a:pt x="5206464" y="0"/>
                </a:lnTo>
                <a:cubicBezTo>
                  <a:pt x="5241815" y="0"/>
                  <a:pt x="5270473" y="28658"/>
                  <a:pt x="5270473" y="64009"/>
                </a:cubicBezTo>
                <a:lnTo>
                  <a:pt x="5270473" y="2659786"/>
                </a:lnTo>
                <a:cubicBezTo>
                  <a:pt x="5270473" y="2695137"/>
                  <a:pt x="5241815" y="2723795"/>
                  <a:pt x="5206464" y="2723795"/>
                </a:cubicBezTo>
                <a:lnTo>
                  <a:pt x="64009" y="2723795"/>
                </a:lnTo>
                <a:cubicBezTo>
                  <a:pt x="28658" y="2723795"/>
                  <a:pt x="0" y="2695137"/>
                  <a:pt x="0" y="2659786"/>
                </a:cubicBezTo>
                <a:lnTo>
                  <a:pt x="0" y="64009"/>
                </a:lnTo>
                <a:cubicBezTo>
                  <a:pt x="0" y="28658"/>
                  <a:pt x="28658" y="0"/>
                  <a:pt x="64009" y="0"/>
                </a:cubicBezTo>
                <a:close/>
              </a:path>
            </a:pathLst>
          </a:custGeom>
          <a:solidFill>
            <a:schemeClr val="tx1"/>
          </a:solidFill>
          <a:ln/>
        </p:spPr>
        <p:txBody>
          <a:bodyPr wrap="square">
            <a:noAutofit/>
          </a:bodyPr>
          <a:lstStyle/>
          <a:p>
            <a:endParaRPr lang="en-US" sz="900" dirty="0"/>
          </a:p>
        </p:txBody>
      </p:sp>
      <p:sp>
        <p:nvSpPr>
          <p:cNvPr id="24" name="Shape 4">
            <a:extLst>
              <a:ext uri="{FF2B5EF4-FFF2-40B4-BE49-F238E27FC236}">
                <a16:creationId xmlns:a16="http://schemas.microsoft.com/office/drawing/2014/main" id="{A2BCC9D7-05A9-8B40-534A-82269DB90063}"/>
              </a:ext>
            </a:extLst>
          </p:cNvPr>
          <p:cNvSpPr/>
          <p:nvPr userDrawn="1"/>
        </p:nvSpPr>
        <p:spPr>
          <a:xfrm>
            <a:off x="8864554" y="3492492"/>
            <a:ext cx="2692386" cy="2723795"/>
          </a:xfrm>
          <a:prstGeom prst="roundRect">
            <a:avLst>
              <a:gd name="adj" fmla="val 2377"/>
            </a:avLst>
          </a:prstGeom>
          <a:solidFill>
            <a:schemeClr val="tx1"/>
          </a:solidFill>
          <a:ln/>
        </p:spPr>
        <p:txBody>
          <a:bodyPr/>
          <a:lstStyle/>
          <a:p>
            <a:endParaRPr lang="en-US" sz="9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2799" y="951892"/>
            <a:ext cx="4528518" cy="2090737"/>
          </a:xfrm>
        </p:spPr>
        <p:txBody>
          <a:bodyPr anchor="b">
            <a:noAutofit/>
          </a:bodyPr>
          <a:lstStyle>
            <a:lvl1pPr algn="l"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64554" y="3942893"/>
            <a:ext cx="2692386" cy="182299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86069340-BA11-40AA-8B09-81E45202B06B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9848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0">
            <a:extLst>
              <a:ext uri="{FF2B5EF4-FFF2-40B4-BE49-F238E27FC236}">
                <a16:creationId xmlns:a16="http://schemas.microsoft.com/office/drawing/2014/main" id="{A7448EA9-01FD-05D1-1A82-9030395CB39C}"/>
              </a:ext>
            </a:extLst>
          </p:cNvPr>
          <p:cNvSpPr/>
          <p:nvPr/>
        </p:nvSpPr>
        <p:spPr>
          <a:xfrm>
            <a:off x="634998" y="635364"/>
            <a:ext cx="10921943" cy="2723795"/>
          </a:xfrm>
          <a:prstGeom prst="roundRect">
            <a:avLst>
              <a:gd name="adj" fmla="val 2350"/>
            </a:avLst>
          </a:prstGeom>
          <a:solidFill>
            <a:schemeClr val="tx1"/>
          </a:solidFill>
          <a:ln/>
        </p:spPr>
        <p:txBody>
          <a:bodyPr/>
          <a:lstStyle/>
          <a:p>
            <a:endParaRPr lang="en-US" sz="9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E1B75F1-DB5D-84A5-8F59-125D3F81F2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8700" y="1149536"/>
            <a:ext cx="9553575" cy="1695450"/>
          </a:xfrm>
        </p:spPr>
        <p:txBody>
          <a:bodyPr tIns="320040" anchor="ctr">
            <a:noAutofit/>
          </a:bodyPr>
          <a:lstStyle>
            <a:lvl1pPr algn="l"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DACD4726-29D2-491B-9A93-307C2071DF5D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F1913F6-2EDC-8756-DE8C-F8AB246CE58E}"/>
              </a:ext>
            </a:extLst>
          </p:cNvPr>
          <p:cNvSpPr/>
          <p:nvPr userDrawn="1"/>
        </p:nvSpPr>
        <p:spPr>
          <a:xfrm>
            <a:off x="6286466" y="3492491"/>
            <a:ext cx="5270473" cy="2723795"/>
          </a:xfrm>
          <a:prstGeom prst="roundRect">
            <a:avLst>
              <a:gd name="adj" fmla="val 23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9E148A7-FD61-F24C-F347-3C06EA1FA617}"/>
              </a:ext>
            </a:extLst>
          </p:cNvPr>
          <p:cNvSpPr/>
          <p:nvPr userDrawn="1"/>
        </p:nvSpPr>
        <p:spPr>
          <a:xfrm>
            <a:off x="3460732" y="3492490"/>
            <a:ext cx="2692386" cy="2723796"/>
          </a:xfrm>
          <a:prstGeom prst="roundRect">
            <a:avLst>
              <a:gd name="adj" fmla="val 23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0B6578E6-775B-59B1-4EA1-A95B1A98FE59}"/>
              </a:ext>
            </a:extLst>
          </p:cNvPr>
          <p:cNvSpPr/>
          <p:nvPr userDrawn="1"/>
        </p:nvSpPr>
        <p:spPr>
          <a:xfrm>
            <a:off x="634997" y="3492491"/>
            <a:ext cx="2692386" cy="2723795"/>
          </a:xfrm>
          <a:prstGeom prst="roundRect">
            <a:avLst>
              <a:gd name="adj" fmla="val 23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Image 1" descr=" ">
            <a:extLst>
              <a:ext uri="{FF2B5EF4-FFF2-40B4-BE49-F238E27FC236}">
                <a16:creationId xmlns:a16="http://schemas.microsoft.com/office/drawing/2014/main" id="{CF41230F-62EC-556A-9CF3-30DB379DDF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24232" y="3562333"/>
            <a:ext cx="2571737" cy="2596812"/>
          </a:xfrm>
          <a:prstGeom prst="rect">
            <a:avLst/>
          </a:prstGeom>
        </p:spPr>
      </p:pic>
      <p:pic>
        <p:nvPicPr>
          <p:cNvPr id="29" name="Image 2" descr=" ">
            <a:extLst>
              <a:ext uri="{FF2B5EF4-FFF2-40B4-BE49-F238E27FC236}">
                <a16:creationId xmlns:a16="http://schemas.microsoft.com/office/drawing/2014/main" id="{D7DBFCB1-1F95-BE65-F2B3-70B18F69FDD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8822" y="3575031"/>
            <a:ext cx="2451087" cy="2571415"/>
          </a:xfrm>
          <a:prstGeom prst="rect">
            <a:avLst/>
          </a:prstGeom>
        </p:spPr>
      </p:pic>
      <p:pic>
        <p:nvPicPr>
          <p:cNvPr id="30" name="Image 4" descr=" ">
            <a:extLst>
              <a:ext uri="{FF2B5EF4-FFF2-40B4-BE49-F238E27FC236}">
                <a16:creationId xmlns:a16="http://schemas.microsoft.com/office/drawing/2014/main" id="{CE5E6323-9B70-B14D-2C67-E35DC936C1D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62667" y="3600428"/>
            <a:ext cx="5118074" cy="25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832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559142"/>
            <a:ext cx="3494314" cy="2988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A144E9E8-2827-489E-8A94-044C3DD9BE2B}" type="datetime1">
              <a:rPr lang="en-US" smtClean="0"/>
              <a:pPr/>
              <a:t>12/17/2025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559142"/>
            <a:ext cx="2805405" cy="2988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Brand proposal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559142"/>
            <a:ext cx="429207" cy="2988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218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839" r:id="rId12"/>
    <p:sldLayoutId id="2147483840" r:id="rId13"/>
    <p:sldLayoutId id="2147483841" r:id="rId14"/>
    <p:sldLayoutId id="2147483842" r:id="rId15"/>
    <p:sldLayoutId id="2147483843" r:id="rId16"/>
    <p:sldLayoutId id="2147483844" r:id="rId17"/>
    <p:sldLayoutId id="2147483845" r:id="rId18"/>
    <p:sldLayoutId id="2147483846" r:id="rId19"/>
    <p:sldLayoutId id="2147483847" r:id="rId20"/>
    <p:sldLayoutId id="2147483848" r:id="rId21"/>
    <p:sldLayoutId id="2147483849" r:id="rId22"/>
    <p:sldLayoutId id="2147483850" r:id="rId23"/>
    <p:sldLayoutId id="2147483851" r:id="rId24"/>
    <p:sldLayoutId id="2147483852" r:id="rId25"/>
    <p:sldLayoutId id="2147483853" r:id="rId26"/>
    <p:sldLayoutId id="2147483854" r:id="rId27"/>
    <p:sldLayoutId id="2147483855" r:id="rId28"/>
    <p:sldLayoutId id="2147483856" r:id="rId29"/>
    <p:sldLayoutId id="2147483857" r:id="rId30"/>
    <p:sldLayoutId id="2147483858" r:id="rId31"/>
    <p:sldLayoutId id="2147483859" r:id="rId32"/>
    <p:sldLayoutId id="2147483860" r:id="rId33"/>
    <p:sldLayoutId id="2147483861" r:id="rId34"/>
    <p:sldLayoutId id="2147483862" r:id="rId35"/>
    <p:sldLayoutId id="2147483863" r:id="rId36"/>
    <p:sldLayoutId id="2147483864" r:id="rId37"/>
    <p:sldLayoutId id="2147483865" r:id="rId38"/>
    <p:sldLayoutId id="2147483866" r:id="rId39"/>
    <p:sldLayoutId id="2147483867" r:id="rId40"/>
    <p:sldLayoutId id="2147483868" r:id="rId41"/>
    <p:sldLayoutId id="2147483869" r:id="rId42"/>
    <p:sldLayoutId id="2147483870" r:id="rId43"/>
    <p:sldLayoutId id="2147483871" r:id="rId44"/>
    <p:sldLayoutId id="2147483872" r:id="rId45"/>
    <p:sldLayoutId id="2147483873" r:id="rId46"/>
    <p:sldLayoutId id="2147483874" r:id="rId47"/>
    <p:sldLayoutId id="2147483875" r:id="rId48"/>
    <p:sldLayoutId id="2147483876" r:id="rId49"/>
    <p:sldLayoutId id="2147483877" r:id="rId50"/>
    <p:sldLayoutId id="2147483878" r:id="rId51"/>
    <p:sldLayoutId id="2147483879" r:id="rId52"/>
    <p:sldLayoutId id="2147483880" r:id="rId53"/>
    <p:sldLayoutId id="2147483881" r:id="rId54"/>
    <p:sldLayoutId id="2147483882" r:id="rId55"/>
  </p:sldLayoutIdLst>
  <p:hf sldNum="0" hdr="0" ftr="0" dt="0"/>
  <p:txStyles>
    <p:titleStyle>
      <a:lvl1pPr algn="l" defTabSz="914400" rtl="0" eaLnBrk="1" latinLnBrk="0" hangingPunct="1">
        <a:lnSpc>
          <a:spcPct val="70000"/>
        </a:lnSpc>
        <a:spcBef>
          <a:spcPct val="0"/>
        </a:spcBef>
        <a:buNone/>
        <a:defRPr sz="3600" b="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A1139-C8E2-E3BE-C82A-981C149C9D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2799" y="951892"/>
            <a:ext cx="4528518" cy="2090737"/>
          </a:xfrm>
        </p:spPr>
        <p:txBody>
          <a:bodyPr/>
          <a:lstStyle/>
          <a:p>
            <a:r>
              <a:rPr lang="en-US" dirty="0"/>
              <a:t>Brand proposal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85BA23-4B78-0409-02E3-8A72621F16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64554" y="3942893"/>
            <a:ext cx="2692386" cy="1822991"/>
          </a:xfrm>
        </p:spPr>
        <p:txBody>
          <a:bodyPr/>
          <a:lstStyle/>
          <a:p>
            <a:r>
              <a:rPr lang="en-US" dirty="0"/>
              <a:t>Presented by </a:t>
            </a:r>
            <a:br>
              <a:rPr lang="en-US" dirty="0"/>
            </a:br>
            <a:r>
              <a:rPr lang="en-US" dirty="0"/>
              <a:t>Kendall Collins</a:t>
            </a:r>
          </a:p>
        </p:txBody>
      </p:sp>
    </p:spTree>
    <p:extLst>
      <p:ext uri="{BB962C8B-B14F-4D97-AF65-F5344CB8AC3E}">
        <p14:creationId xmlns:p14="http://schemas.microsoft.com/office/powerpoint/2010/main" val="420349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B06A0-3D32-8759-D793-878CE9B84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4292" y="4992053"/>
            <a:ext cx="9043416" cy="466344"/>
          </a:xfrm>
        </p:spPr>
        <p:txBody>
          <a:bodyPr/>
          <a:lstStyle/>
          <a:p>
            <a:r>
              <a:rPr lang="en-US" b="1" dirty="0"/>
              <a:t>Anu Parn</a:t>
            </a:r>
            <a:r>
              <a:rPr lang="en-US" dirty="0"/>
              <a:t>, Company Founder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FB51E7-645D-80B7-346C-C6167D6FD7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96568" y="1344168"/>
            <a:ext cx="9198864" cy="3291840"/>
          </a:xfrm>
        </p:spPr>
        <p:txBody>
          <a:bodyPr/>
          <a:lstStyle/>
          <a:p>
            <a:r>
              <a:rPr lang="en-US" dirty="0"/>
              <a:t>Successful brands evolve with their audience, not despite them. </a:t>
            </a:r>
          </a:p>
        </p:txBody>
      </p:sp>
    </p:spTree>
    <p:extLst>
      <p:ext uri="{BB962C8B-B14F-4D97-AF65-F5344CB8AC3E}">
        <p14:creationId xmlns:p14="http://schemas.microsoft.com/office/powerpoint/2010/main" val="609114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AB70761A-9552-B601-5C3D-862F65C65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325" y="842962"/>
            <a:ext cx="10361351" cy="122396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5BCE38-B3C4-94F1-6A2F-9E1B62C2CF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15325" y="2319337"/>
            <a:ext cx="4917150" cy="3857625"/>
          </a:xfrm>
        </p:spPr>
        <p:txBody>
          <a:bodyPr/>
          <a:lstStyle/>
          <a:p>
            <a:r>
              <a:rPr lang="en-US" b="1" dirty="0"/>
              <a:t>Digital nomads</a:t>
            </a:r>
          </a:p>
          <a:p>
            <a:r>
              <a:rPr lang="en-US" dirty="0"/>
              <a:t>Flexible workspaces that offer remote-friendly options to accommodate various work styles.</a:t>
            </a:r>
          </a:p>
          <a:p>
            <a:r>
              <a:rPr lang="en-US" dirty="0"/>
              <a:t>Free cancellation and rebooking to ease the stress of changing plans last-minute.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2C5E9F-4AEF-0071-3176-FCC5D3532B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59525" y="2319337"/>
            <a:ext cx="4917150" cy="3857625"/>
          </a:xfrm>
        </p:spPr>
        <p:txBody>
          <a:bodyPr/>
          <a:lstStyle/>
          <a:p>
            <a:pPr lvl="0"/>
            <a:r>
              <a:rPr lang="en-US" b="1" dirty="0"/>
              <a:t>Experience seekers</a:t>
            </a:r>
          </a:p>
          <a:p>
            <a:r>
              <a:rPr lang="en-US" dirty="0"/>
              <a:t>24-hour booking options, ensuring flexibility and convenience no matter what comes up. </a:t>
            </a:r>
          </a:p>
          <a:p>
            <a:r>
              <a:rPr lang="en-US" dirty="0"/>
              <a:t>Loyalty programs and affiliate marketing initiatives to enhance their overall experience.</a:t>
            </a:r>
          </a:p>
        </p:txBody>
      </p:sp>
    </p:spTree>
    <p:extLst>
      <p:ext uri="{BB962C8B-B14F-4D97-AF65-F5344CB8AC3E}">
        <p14:creationId xmlns:p14="http://schemas.microsoft.com/office/powerpoint/2010/main" val="2838662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EC723-ADCB-0F57-DC29-678FDD4A8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325" y="842962"/>
            <a:ext cx="10361351" cy="1223963"/>
          </a:xfrm>
        </p:spPr>
        <p:txBody>
          <a:bodyPr/>
          <a:lstStyle/>
          <a:p>
            <a:r>
              <a:rPr lang="en-US" dirty="0"/>
              <a:t>Metrics and KPIs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141C4B53-AAAC-ED6E-1B12-230CDB9426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1619115"/>
              </p:ext>
            </p:extLst>
          </p:nvPr>
        </p:nvGraphicFramePr>
        <p:xfrm>
          <a:off x="915988" y="2366963"/>
          <a:ext cx="10360023" cy="358147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3549332">
                  <a:extLst>
                    <a:ext uri="{9D8B030D-6E8A-4147-A177-3AD203B41FA5}">
                      <a16:colId xmlns:a16="http://schemas.microsoft.com/office/drawing/2014/main" val="4138487336"/>
                    </a:ext>
                  </a:extLst>
                </a:gridCol>
                <a:gridCol w="3357350">
                  <a:extLst>
                    <a:ext uri="{9D8B030D-6E8A-4147-A177-3AD203B41FA5}">
                      <a16:colId xmlns:a16="http://schemas.microsoft.com/office/drawing/2014/main" val="4084021134"/>
                    </a:ext>
                  </a:extLst>
                </a:gridCol>
                <a:gridCol w="3453341">
                  <a:extLst>
                    <a:ext uri="{9D8B030D-6E8A-4147-A177-3AD203B41FA5}">
                      <a16:colId xmlns:a16="http://schemas.microsoft.com/office/drawing/2014/main" val="1608989393"/>
                    </a:ext>
                  </a:extLst>
                </a:gridCol>
              </a:tblGrid>
              <a:tr h="71629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KPI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Target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Target date</a:t>
                      </a:r>
                    </a:p>
                  </a:txBody>
                  <a:tcPr marL="13716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4221155900"/>
                  </a:ext>
                </a:extLst>
              </a:tr>
              <a:tr h="71629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Engagement rate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12%+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Q4</a:t>
                      </a:r>
                    </a:p>
                  </a:txBody>
                  <a:tcPr marL="13716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960559250"/>
                  </a:ext>
                </a:extLst>
              </a:tr>
              <a:tr h="71629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Customer satisfaction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4.5 / 5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Monitor quarterly</a:t>
                      </a:r>
                    </a:p>
                  </a:txBody>
                  <a:tcPr marL="13716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232549912"/>
                  </a:ext>
                </a:extLst>
              </a:tr>
              <a:tr h="71629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Brand awareness lift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+20% YoY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EOY</a:t>
                      </a:r>
                    </a:p>
                  </a:txBody>
                  <a:tcPr marL="13716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623146750"/>
                  </a:ext>
                </a:extLst>
              </a:tr>
              <a:tr h="71629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Website conversions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5% increase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Q3</a:t>
                      </a:r>
                    </a:p>
                  </a:txBody>
                  <a:tcPr marL="13716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26236286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7432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24115-A138-56F2-ED79-C8C137582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567238"/>
            <a:ext cx="7525512" cy="1787842"/>
          </a:xfrm>
        </p:spPr>
        <p:txBody>
          <a:bodyPr>
            <a:normAutofit/>
          </a:bodyPr>
          <a:lstStyle/>
          <a:p>
            <a:r>
              <a:rPr lang="en-US" dirty="0"/>
              <a:t>of consumers say a modern, authentic brand image influences their loyalty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E1FD5-C205-EBCB-B775-B87AE2B56FB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22960" y="640079"/>
            <a:ext cx="10543032" cy="4206240"/>
          </a:xfrm>
        </p:spPr>
        <p:txBody>
          <a:bodyPr/>
          <a:lstStyle/>
          <a:p>
            <a:r>
              <a:rPr lang="en-US" dirty="0"/>
              <a:t>85%</a:t>
            </a:r>
          </a:p>
        </p:txBody>
      </p:sp>
    </p:spTree>
    <p:extLst>
      <p:ext uri="{BB962C8B-B14F-4D97-AF65-F5344CB8AC3E}">
        <p14:creationId xmlns:p14="http://schemas.microsoft.com/office/powerpoint/2010/main" val="31303441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149C9-314F-919C-0851-866BDE5E6F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8700" y="1149536"/>
            <a:ext cx="9553575" cy="1695450"/>
          </a:xfrm>
        </p:spPr>
        <p:txBody>
          <a:bodyPr>
            <a:noAutofit/>
          </a:bodyPr>
          <a:lstStyle/>
          <a:p>
            <a:r>
              <a:rPr lang="en-US" dirty="0"/>
              <a:t>03 Final thoughts</a:t>
            </a:r>
          </a:p>
        </p:txBody>
      </p:sp>
    </p:spTree>
    <p:extLst>
      <p:ext uri="{BB962C8B-B14F-4D97-AF65-F5344CB8AC3E}">
        <p14:creationId xmlns:p14="http://schemas.microsoft.com/office/powerpoint/2010/main" val="32274272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7862A-CCE8-79BF-8471-0FD7617DB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0617" y="1627318"/>
            <a:ext cx="8430767" cy="1842020"/>
          </a:xfrm>
        </p:spPr>
        <p:txBody>
          <a:bodyPr>
            <a:normAutofit/>
          </a:bodyPr>
          <a:lstStyle/>
          <a:p>
            <a:r>
              <a:rPr lang="en-US" dirty="0"/>
              <a:t>Embracing the future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CA0250B5-8EF0-7E7D-011E-0156841DDE30}"/>
              </a:ext>
            </a:extLst>
          </p:cNvPr>
          <p:cNvSpPr>
            <a:spLocks noGrp="1" noChangeArrowheads="1"/>
          </p:cNvSpPr>
          <p:nvPr>
            <p:ph sz="quarter" idx="14"/>
          </p:nvPr>
        </p:nvSpPr>
        <p:spPr bwMode="auto">
          <a:xfrm>
            <a:off x="1376374" y="3622674"/>
            <a:ext cx="9439252" cy="1279615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This is not about changing who the brand is—it's about evolving.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714720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40C06-9699-0F52-2DCB-AA3764FA7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264" y="3525846"/>
            <a:ext cx="4392612" cy="2372980"/>
          </a:xfrm>
        </p:spPr>
        <p:txBody>
          <a:bodyPr/>
          <a:lstStyle/>
          <a:p>
            <a:r>
              <a:rPr lang="en-US" dirty="0"/>
              <a:t>Q&amp;A session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774446-E556-2AC1-4EB5-1A8AC0DE132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69265" y="1003616"/>
            <a:ext cx="4392612" cy="1279615"/>
          </a:xfrm>
        </p:spPr>
        <p:txBody>
          <a:bodyPr/>
          <a:lstStyle/>
          <a:p>
            <a:r>
              <a:rPr lang="en-US" dirty="0"/>
              <a:t>The floor is now open for questions.</a:t>
            </a:r>
          </a:p>
        </p:txBody>
      </p:sp>
    </p:spTree>
    <p:extLst>
      <p:ext uri="{BB962C8B-B14F-4D97-AF65-F5344CB8AC3E}">
        <p14:creationId xmlns:p14="http://schemas.microsoft.com/office/powerpoint/2010/main" val="1570728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0B815-C15D-FF1E-66EF-11566B089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54DB6-CB75-E1BE-A9C3-11C423172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195" y="1144926"/>
            <a:ext cx="4943841" cy="5098386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9AB40-90AB-4082-56C9-F9FCA5CE61F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312625" y="1207460"/>
            <a:ext cx="2805405" cy="444308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/>
              <a:t>About the brand</a:t>
            </a:r>
            <a:br>
              <a:rPr lang="en-US" dirty="0"/>
            </a:br>
            <a:r>
              <a:rPr lang="en-US" dirty="0"/>
              <a:t>Market analysis</a:t>
            </a:r>
            <a:br>
              <a:rPr lang="en-US" dirty="0"/>
            </a:br>
            <a:r>
              <a:rPr lang="en-US" dirty="0"/>
              <a:t>Core values</a:t>
            </a:r>
            <a:br>
              <a:rPr lang="en-US" dirty="0"/>
            </a:br>
            <a:endParaRPr lang="en-US" dirty="0"/>
          </a:p>
          <a:p>
            <a:r>
              <a:rPr lang="en-US" b="1" dirty="0"/>
              <a:t>Marketing strategies</a:t>
            </a:r>
            <a:br>
              <a:rPr lang="en-US" dirty="0"/>
            </a:br>
            <a:r>
              <a:rPr lang="en-US" dirty="0"/>
              <a:t>Brand positioning</a:t>
            </a:r>
            <a:br>
              <a:rPr lang="en-US" dirty="0"/>
            </a:br>
            <a:r>
              <a:rPr lang="en-US" dirty="0"/>
              <a:t>Metrics &amp; KPIs</a:t>
            </a:r>
            <a:br>
              <a:rPr lang="en-US" dirty="0"/>
            </a:br>
            <a:endParaRPr lang="en-US" dirty="0"/>
          </a:p>
          <a:p>
            <a:r>
              <a:rPr lang="en-US" b="1" dirty="0"/>
              <a:t>Final thoughts</a:t>
            </a:r>
            <a:br>
              <a:rPr lang="en-US" dirty="0"/>
            </a:br>
            <a:r>
              <a:rPr lang="en-US" dirty="0"/>
              <a:t>Q&amp;A session</a:t>
            </a:r>
          </a:p>
        </p:txBody>
      </p:sp>
    </p:spTree>
    <p:extLst>
      <p:ext uri="{BB962C8B-B14F-4D97-AF65-F5344CB8AC3E}">
        <p14:creationId xmlns:p14="http://schemas.microsoft.com/office/powerpoint/2010/main" val="2223143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8EAF8-377A-5769-2DAD-849DAA806B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8700" y="1149536"/>
            <a:ext cx="9553575" cy="1695450"/>
          </a:xfrm>
        </p:spPr>
        <p:txBody>
          <a:bodyPr>
            <a:noAutofit/>
          </a:bodyPr>
          <a:lstStyle/>
          <a:p>
            <a:r>
              <a:rPr lang="en-US" dirty="0"/>
              <a:t>01 About the brand</a:t>
            </a:r>
          </a:p>
        </p:txBody>
      </p:sp>
    </p:spTree>
    <p:extLst>
      <p:ext uri="{BB962C8B-B14F-4D97-AF65-F5344CB8AC3E}">
        <p14:creationId xmlns:p14="http://schemas.microsoft.com/office/powerpoint/2010/main" val="3164153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616CB-D5F6-6FB0-E5C0-28F232320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6968" y="794094"/>
            <a:ext cx="5547792" cy="1489938"/>
          </a:xfrm>
        </p:spPr>
        <p:txBody>
          <a:bodyPr/>
          <a:lstStyle/>
          <a:p>
            <a:r>
              <a:rPr lang="en-US" dirty="0"/>
              <a:t>Built to redefine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8758B31D-2E06-0E03-5031-E39D3569459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86968" y="2432180"/>
            <a:ext cx="5547792" cy="3631726"/>
          </a:xfrm>
        </p:spPr>
        <p:txBody>
          <a:bodyPr/>
          <a:lstStyle/>
          <a:p>
            <a:r>
              <a:rPr lang="en-US" b="1" dirty="0"/>
              <a:t>Established in 2002</a:t>
            </a:r>
            <a:r>
              <a:rPr lang="en-US" dirty="0"/>
              <a:t>, Emcation was built to redefine the way adventurers discover their ideal destinations.</a:t>
            </a:r>
            <a:br>
              <a:rPr lang="en-US" dirty="0"/>
            </a:br>
            <a:endParaRPr lang="en-US" dirty="0"/>
          </a:p>
          <a:p>
            <a:r>
              <a:rPr lang="en-US" dirty="0"/>
              <a:t>The platform leverages </a:t>
            </a:r>
            <a:r>
              <a:rPr lang="en-US" b="1" dirty="0"/>
              <a:t>AI-powered learning software </a:t>
            </a:r>
            <a:r>
              <a:rPr lang="en-US" dirty="0"/>
              <a:t>to personalize experiences, ensuring seamless and memorable journeys for travelers worldwide.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501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908B2C52-ABB9-6F12-3D1D-6F909A331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 dirty="0"/>
              <a:t>Quote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EC2B47-25E5-0F73-7C84-427A69A9746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83913" y="630936"/>
            <a:ext cx="9024175" cy="5605272"/>
          </a:xfrm>
        </p:spPr>
        <p:txBody>
          <a:bodyPr/>
          <a:lstStyle/>
          <a:p>
            <a:r>
              <a:rPr lang="en-US" dirty="0"/>
              <a:t>The vision: Be the go-to destination for modern, meaningful escapes.</a:t>
            </a:r>
          </a:p>
        </p:txBody>
      </p:sp>
    </p:spTree>
    <p:extLst>
      <p:ext uri="{BB962C8B-B14F-4D97-AF65-F5344CB8AC3E}">
        <p14:creationId xmlns:p14="http://schemas.microsoft.com/office/powerpoint/2010/main" val="2111898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9F8E9-FB68-7002-88DC-5729C7C20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740" y="1946275"/>
            <a:ext cx="3984443" cy="2965450"/>
          </a:xfrm>
        </p:spPr>
        <p:txBody>
          <a:bodyPr/>
          <a:lstStyle/>
          <a:p>
            <a:r>
              <a:rPr lang="en-US" dirty="0"/>
              <a:t>Core values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9CD231FD-A4C6-4B04-79D5-4FA64A491519}"/>
              </a:ext>
            </a:extLst>
          </p:cNvPr>
          <p:cNvSpPr>
            <a:spLocks noGrp="1" noChangeArrowheads="1"/>
          </p:cNvSpPr>
          <p:nvPr>
            <p:ph sz="quarter" idx="13"/>
          </p:nvPr>
        </p:nvSpPr>
        <p:spPr bwMode="auto">
          <a:xfrm>
            <a:off x="6662738" y="1720840"/>
            <a:ext cx="4391025" cy="341632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b="1" dirty="0"/>
              <a:t>Authenticity</a:t>
            </a:r>
            <a:r>
              <a:rPr lang="en-US" altLang="en-US" dirty="0"/>
              <a:t> </a:t>
            </a:r>
            <a:br>
              <a:rPr lang="en-US" altLang="en-US" dirty="0"/>
            </a:br>
            <a:r>
              <a:rPr lang="en-US" altLang="en-US" dirty="0"/>
              <a:t>staying true to their story</a:t>
            </a:r>
            <a:br>
              <a:rPr lang="en-US" altLang="en-US" dirty="0"/>
            </a:br>
            <a:br>
              <a:rPr lang="en-US" altLang="en-US" dirty="0"/>
            </a:br>
            <a:r>
              <a:rPr lang="en-US" altLang="en-US" b="1" dirty="0"/>
              <a:t>Excellence</a:t>
            </a:r>
            <a:r>
              <a:rPr lang="en-US" altLang="en-US" dirty="0"/>
              <a:t> </a:t>
            </a:r>
            <a:br>
              <a:rPr lang="en-US" altLang="en-US" dirty="0"/>
            </a:br>
            <a:r>
              <a:rPr lang="en-US" altLang="en-US" dirty="0"/>
              <a:t>elevating every touchpoint</a:t>
            </a:r>
            <a:br>
              <a:rPr lang="en-US" altLang="en-US" dirty="0"/>
            </a:br>
            <a:br>
              <a:rPr lang="en-US" altLang="en-US" dirty="0"/>
            </a:br>
            <a:r>
              <a:rPr lang="en-US" altLang="en-US" b="1" dirty="0"/>
              <a:t>Sustainability</a:t>
            </a:r>
            <a:r>
              <a:rPr lang="en-US" altLang="en-US" dirty="0"/>
              <a:t> </a:t>
            </a:r>
            <a:br>
              <a:rPr lang="en-US" altLang="en-US" dirty="0"/>
            </a:br>
            <a:r>
              <a:rPr lang="en-US" altLang="en-US" dirty="0"/>
              <a:t>protecting the environment</a:t>
            </a:r>
            <a:br>
              <a:rPr lang="en-US" altLang="en-US" dirty="0"/>
            </a:br>
            <a:br>
              <a:rPr lang="en-US" altLang="en-US" dirty="0"/>
            </a:br>
            <a:r>
              <a:rPr lang="en-US" altLang="en-US" b="1" dirty="0"/>
              <a:t>Inclusivity</a:t>
            </a:r>
            <a:br>
              <a:rPr lang="en-US" altLang="en-US" dirty="0"/>
            </a:br>
            <a:r>
              <a:rPr lang="en-US" altLang="en-US" dirty="0"/>
              <a:t>welcoming to all</a:t>
            </a:r>
            <a:br>
              <a:rPr lang="en-US" altLang="en-US" dirty="0"/>
            </a:b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50976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D2EB4-EF52-FA8D-3DEE-4BD9AABBA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8700" y="4006664"/>
            <a:ext cx="9758855" cy="1695450"/>
          </a:xfrm>
        </p:spPr>
        <p:txBody>
          <a:bodyPr>
            <a:noAutofit/>
          </a:bodyPr>
          <a:lstStyle/>
          <a:p>
            <a:r>
              <a:rPr lang="en-US" dirty="0"/>
              <a:t>02 Marketing strategies</a:t>
            </a:r>
          </a:p>
        </p:txBody>
      </p:sp>
    </p:spTree>
    <p:extLst>
      <p:ext uri="{BB962C8B-B14F-4D97-AF65-F5344CB8AC3E}">
        <p14:creationId xmlns:p14="http://schemas.microsoft.com/office/powerpoint/2010/main" val="31132565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346C7-D54A-9E90-F958-8C5F92547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6968" y="794093"/>
            <a:ext cx="4779310" cy="1748097"/>
          </a:xfrm>
        </p:spPr>
        <p:txBody>
          <a:bodyPr/>
          <a:lstStyle/>
          <a:p>
            <a:r>
              <a:rPr lang="en-US" dirty="0"/>
              <a:t>Marketing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958F1D-1A52-97B5-F507-9F79D57E07C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86968" y="2699844"/>
            <a:ext cx="4779310" cy="3364061"/>
          </a:xfrm>
        </p:spPr>
        <p:txBody>
          <a:bodyPr>
            <a:normAutofit lnSpcReduction="10000"/>
          </a:bodyPr>
          <a:lstStyle/>
          <a:p>
            <a:pPr lvl="0"/>
            <a:r>
              <a:rPr lang="en-US" b="1" dirty="0"/>
              <a:t>AI-powered personalization</a:t>
            </a:r>
            <a:br>
              <a:rPr lang="en-US" dirty="0"/>
            </a:br>
            <a:r>
              <a:rPr lang="en-US" dirty="0"/>
              <a:t>Utilize AI to analyze vast data points to create highly personalized travel suggestions. </a:t>
            </a:r>
          </a:p>
          <a:p>
            <a:pPr lvl="0"/>
            <a:r>
              <a:rPr lang="en-US" b="1" dirty="0"/>
              <a:t>Influencer and ambassador ecosystem</a:t>
            </a:r>
            <a:br>
              <a:rPr lang="en-US" dirty="0"/>
            </a:br>
            <a:r>
              <a:rPr lang="en-US" dirty="0"/>
              <a:t>Build an influencer and ambassador network to drive authentic, community-driven marketing. </a:t>
            </a:r>
          </a:p>
          <a:p>
            <a:pPr lvl="0"/>
            <a:r>
              <a:rPr lang="en-US" b="1" dirty="0"/>
              <a:t>Immersive video content strategy</a:t>
            </a:r>
            <a:br>
              <a:rPr lang="en-US" dirty="0"/>
            </a:br>
            <a:r>
              <a:rPr lang="en-US" dirty="0"/>
              <a:t>Develop a short-form video strategy across SerRealSocial, Reelopolis, and Immepic platforms. </a:t>
            </a:r>
          </a:p>
        </p:txBody>
      </p:sp>
    </p:spTree>
    <p:extLst>
      <p:ext uri="{BB962C8B-B14F-4D97-AF65-F5344CB8AC3E}">
        <p14:creationId xmlns:p14="http://schemas.microsoft.com/office/powerpoint/2010/main" val="4271430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131C0-9B65-4521-F372-140DC0DA9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325" y="842962"/>
            <a:ext cx="10361351" cy="1223963"/>
          </a:xfrm>
        </p:spPr>
        <p:txBody>
          <a:bodyPr/>
          <a:lstStyle/>
          <a:p>
            <a:r>
              <a:rPr lang="en-US" dirty="0"/>
              <a:t>Implementation timeline</a:t>
            </a:r>
          </a:p>
        </p:txBody>
      </p:sp>
      <p:graphicFrame>
        <p:nvGraphicFramePr>
          <p:cNvPr id="7" name="Content Placeholder 6" descr="Basic timeline SmartArt graphic">
            <a:extLst>
              <a:ext uri="{FF2B5EF4-FFF2-40B4-BE49-F238E27FC236}">
                <a16:creationId xmlns:a16="http://schemas.microsoft.com/office/drawing/2014/main" id="{08EFE22C-F802-FE60-E87D-1C69C9FCCCB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4309759"/>
              </p:ext>
            </p:extLst>
          </p:nvPr>
        </p:nvGraphicFramePr>
        <p:xfrm>
          <a:off x="915988" y="2366963"/>
          <a:ext cx="10360025" cy="3941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10443282"/>
      </p:ext>
    </p:extLst>
  </p:cSld>
  <p:clrMapOvr>
    <a:masterClrMapping/>
  </p:clrMapOvr>
</p:sld>
</file>

<file path=ppt/theme/theme1.xml><?xml version="1.0" encoding="utf-8"?>
<a:theme xmlns:a="http://schemas.openxmlformats.org/drawingml/2006/main" name="Unique shape cutouts">
  <a:themeElements>
    <a:clrScheme name="Custom 60">
      <a:dk1>
        <a:srgbClr val="3534EB"/>
      </a:dk1>
      <a:lt1>
        <a:srgbClr val="F5BBEB"/>
      </a:lt1>
      <a:dk2>
        <a:srgbClr val="000000"/>
      </a:dk2>
      <a:lt2>
        <a:srgbClr val="FFFFFF"/>
      </a:lt2>
      <a:accent1>
        <a:srgbClr val="6AB671"/>
      </a:accent1>
      <a:accent2>
        <a:srgbClr val="FF0000"/>
      </a:accent2>
      <a:accent3>
        <a:srgbClr val="3534EB"/>
      </a:accent3>
      <a:accent4>
        <a:srgbClr val="DCB8FF"/>
      </a:accent4>
      <a:accent5>
        <a:srgbClr val="AFE6ED"/>
      </a:accent5>
      <a:accent6>
        <a:srgbClr val="F3BB06"/>
      </a:accent6>
      <a:hlink>
        <a:srgbClr val="169C9A"/>
      </a:hlink>
      <a:folHlink>
        <a:srgbClr val="E15C3D"/>
      </a:folHlink>
    </a:clrScheme>
    <a:fontScheme name="Custom 19">
      <a:majorFont>
        <a:latin typeface="Franklin Gothic Demi C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nique_Color-Block_Brand-Proposal_wac_LW_V7" id="{6EF9AE3D-286C-4E6E-8210-B652C29CA74D}" vid="{985E8A52-0089-411E-828B-2DF08E3018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30" ma:contentTypeDescription="Create a new document." ma:contentTypeScope="" ma:versionID="cec0622158e8f13124e9e8fd4de31bd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b52f30ab005d15df08657af532e6e38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hidden="true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hidden="tru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hidden="true" ma:internalName="Background" ma:readOnly="false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BillingMetadata" ma:index="33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83A9C388-2C06-4AF2-857C-74055069A297}">
  <ds:schemaRefs>
    <ds:schemaRef ds:uri="16c05727-aa75-4e4a-9b5f-8a80a1165891"/>
    <ds:schemaRef ds:uri="230e9df3-be65-4c73-a93b-d1236ebd677e"/>
    <ds:schemaRef ds:uri="71af3243-3dd4-4a8d-8c0d-dd76da1f02a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76F8FCD-0A1F-4F6A-8F55-15E9E87E2E4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F782DA7-86C0-4A84-A860-11A1E6E3FB6B}">
  <ds:schemaRefs>
    <ds:schemaRef ds:uri="71af3243-3dd4-4a8d-8c0d-dd76da1f02a5"/>
    <ds:schemaRef ds:uri="http://schemas.openxmlformats.org/package/2006/metadata/core-properties"/>
    <ds:schemaRef ds:uri="http://purl.org/dc/terms/"/>
    <ds:schemaRef ds:uri="16c05727-aa75-4e4a-9b5f-8a80a1165891"/>
    <ds:schemaRef ds:uri="http://schemas.microsoft.com/office/2006/documentManagement/types"/>
    <ds:schemaRef ds:uri="230e9df3-be65-4c73-a93b-d1236ebd677e"/>
    <ds:schemaRef ds:uri="http://schemas.microsoft.com/office/infopath/2007/PartnerControls"/>
    <ds:schemaRef ds:uri="http://purl.org/dc/elements/1.1/"/>
    <ds:schemaRef ds:uri="http://purl.org/dc/dcmitype/"/>
    <ds:schemaRef ds:uri="http://schemas.microsoft.com/sharepoint/v3"/>
    <ds:schemaRef ds:uri="http://schemas.microsoft.com/office/2006/metadata/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375</Words>
  <Application>Microsoft Office PowerPoint</Application>
  <PresentationFormat>Widescreen</PresentationFormat>
  <Paragraphs>57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Unique shape cutouts</vt:lpstr>
      <vt:lpstr>Brand proposal</vt:lpstr>
      <vt:lpstr>Agenda</vt:lpstr>
      <vt:lpstr>01 About the brand</vt:lpstr>
      <vt:lpstr>Built to redefine</vt:lpstr>
      <vt:lpstr>Quote</vt:lpstr>
      <vt:lpstr>Core values</vt:lpstr>
      <vt:lpstr>02 Marketing strategies</vt:lpstr>
      <vt:lpstr>Marketing strategies</vt:lpstr>
      <vt:lpstr>Implementation timeline</vt:lpstr>
      <vt:lpstr>Anu Parn, Company Founder</vt:lpstr>
      <vt:lpstr>Target audience</vt:lpstr>
      <vt:lpstr>Metrics and KPIs</vt:lpstr>
      <vt:lpstr>of consumers say a modern, authentic brand image influences their loyalty</vt:lpstr>
      <vt:lpstr>03 Final thoughts</vt:lpstr>
      <vt:lpstr>Embracing the future</vt:lpstr>
      <vt:lpstr>Q&amp;A session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2</cp:revision>
  <dcterms:created xsi:type="dcterms:W3CDTF">2025-12-17T10:55:50Z</dcterms:created>
  <dcterms:modified xsi:type="dcterms:W3CDTF">2025-12-17T10:56:18Z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