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</p:sldIdLst>
  <p:sldSz cx="1219136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9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3226753" y="179680"/>
            <a:ext cx="3147695" cy="30988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2015" b="1">
                <a:solidFill>
                  <a:srgbClr val="1E293B"/>
                </a:solidFill>
                <a:latin typeface="Trebuchet MS" panose="020B0603020202020204" charset="0"/>
                <a:cs typeface="Trebuchet MS" panose="020B0603020202020204" charset="0"/>
              </a:rPr>
              <a:t>ARCHITECTURE </a:t>
            </a:r>
            <a:r>
              <a:rPr lang="fr-FR" sz="2015" b="1">
                <a:solidFill>
                  <a:srgbClr val="1E293B"/>
                </a:solidFill>
                <a:latin typeface="Trebuchet MS" panose="020B0603020202020204" charset="0"/>
                <a:cs typeface="Trebuchet MS" panose="020B0603020202020204" charset="0"/>
              </a:rPr>
              <a:t>PROPOSAL</a:t>
            </a:r>
            <a:endParaRPr lang="fr-FR" sz="2015" b="1">
              <a:solidFill>
                <a:srgbClr val="1E293B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42900" y="617220"/>
            <a:ext cx="1234440" cy="205739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38912" y="678942"/>
            <a:ext cx="82296" cy="82296"/>
          </a:xfrm>
          <a:prstGeom prst="ellipse">
            <a:avLst/>
          </a:prstGeom>
          <a:solidFill>
            <a:srgbClr val="10B9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2930" y="690258"/>
            <a:ext cx="973150" cy="10561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90">
                <a:solidFill>
                  <a:srgbClr val="64748B"/>
                </a:solidFill>
                <a:latin typeface="Trebuchet MS" panose="020B0603020202020204" charset="0"/>
                <a:cs typeface="Trebuchet MS" panose="020B0603020202020204" charset="0"/>
              </a:rPr>
              <a:t>Cloud Alternative</a:t>
            </a:r>
            <a:endParaRPr sz="790">
              <a:solidFill>
                <a:srgbClr val="64748B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056132" y="678942"/>
            <a:ext cx="82296" cy="82296"/>
          </a:xfrm>
          <a:prstGeom prst="ellipse">
            <a:avLst/>
          </a:prstGeom>
          <a:solidFill>
            <a:srgbClr val="94A3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00150" y="690258"/>
            <a:ext cx="445084" cy="10561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9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On-Prem</a:t>
            </a:r>
            <a:endParaRPr sz="79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85800" y="1097280"/>
            <a:ext cx="960120" cy="6858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2625" y="1221409"/>
            <a:ext cx="566470" cy="134416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101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👤 Users</a:t>
            </a:r>
            <a:endParaRPr sz="101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7705" y="1410347"/>
            <a:ext cx="656310" cy="10561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9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Web Browser</a:t>
            </a:r>
            <a:endParaRPr sz="79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4108" y="1547508"/>
            <a:ext cx="603504" cy="10561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9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Mobile App</a:t>
            </a:r>
            <a:endParaRPr sz="79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1645919" y="1440180"/>
            <a:ext cx="548641" cy="0"/>
          </a:xfrm>
          <a:custGeom>
            <a:avLst/>
            <a:gdLst/>
            <a:ahLst/>
            <a:cxnLst/>
            <a:rect l="l" t="t" r="r" b="b"/>
            <a:pathLst>
              <a:path w="548641">
                <a:moveTo>
                  <a:pt x="0" y="0"/>
                </a:moveTo>
                <a:lnTo>
                  <a:pt x="548641" y="0"/>
                </a:lnTo>
              </a:path>
            </a:pathLst>
          </a:custGeom>
          <a:noFill/>
          <a:ln w="19050">
            <a:solidFill>
              <a:srgbClr val="10B98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263140" y="960120"/>
            <a:ext cx="1371600" cy="960120"/>
          </a:xfrm>
          <a:prstGeom prst="roundRect">
            <a:avLst/>
          </a:prstGeom>
          <a:solidFill>
            <a:srgbClr val="10B9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9370" y="1072592"/>
            <a:ext cx="739140" cy="17653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fr-FR" sz="1150" b="1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F</a:t>
            </a:r>
            <a:r>
              <a:rPr sz="1150" b="1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RONTEND</a:t>
            </a:r>
            <a:endParaRPr sz="1150" b="1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366010" y="12687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17139" y="1350684"/>
            <a:ext cx="463600" cy="124815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935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Vue.js</a:t>
            </a:r>
            <a:endParaRPr sz="935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cxnSp>
        <p:nvCxnSpPr>
          <p:cNvPr id="20" name="Connector 19"/>
          <p:cNvCxnSpPr/>
          <p:nvPr/>
        </p:nvCxnSpPr>
        <p:spPr>
          <a:xfrm>
            <a:off x="2366010" y="1611630"/>
            <a:ext cx="1165860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635250" y="1793368"/>
            <a:ext cx="627380" cy="109855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2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Nginx / Apache</a:t>
            </a:r>
            <a:endParaRPr sz="72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3634739" y="1440180"/>
            <a:ext cx="411481" cy="0"/>
          </a:xfrm>
          <a:custGeom>
            <a:avLst/>
            <a:gdLst/>
            <a:ahLst/>
            <a:cxnLst/>
            <a:rect l="l" t="t" r="r" b="b"/>
            <a:pathLst>
              <a:path w="411481">
                <a:moveTo>
                  <a:pt x="0" y="0"/>
                </a:moveTo>
                <a:lnTo>
                  <a:pt x="411481" y="0"/>
                </a:lnTo>
              </a:path>
            </a:pathLst>
          </a:custGeom>
          <a:noFill/>
          <a:ln w="19050">
            <a:solidFill>
              <a:srgbClr val="3B82F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114800" y="960120"/>
            <a:ext cx="1371600" cy="960120"/>
          </a:xfrm>
          <a:prstGeom prst="roundRect">
            <a:avLst/>
          </a:prstGeom>
          <a:solidFill>
            <a:srgbClr val="3B82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14520" y="1072592"/>
            <a:ext cx="772160" cy="17653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1150" b="1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BACKEND</a:t>
            </a:r>
            <a:endParaRPr sz="1150" b="1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4217670" y="12687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69538" y="1350684"/>
            <a:ext cx="1462125" cy="124815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935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Node.js + Express + TS</a:t>
            </a:r>
            <a:endParaRPr sz="935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cxnSp>
        <p:nvCxnSpPr>
          <p:cNvPr id="28" name="Connector 27"/>
          <p:cNvCxnSpPr/>
          <p:nvPr/>
        </p:nvCxnSpPr>
        <p:spPr>
          <a:xfrm>
            <a:off x="4217670" y="1611630"/>
            <a:ext cx="1165859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376738" y="1793368"/>
            <a:ext cx="847725" cy="109855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2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Docker / Kubernetes</a:t>
            </a:r>
            <a:endParaRPr sz="72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5966460" y="960120"/>
            <a:ext cx="1371600" cy="960120"/>
          </a:xfrm>
          <a:prstGeom prst="roundRect">
            <a:avLst/>
          </a:prstGeom>
          <a:solidFill>
            <a:srgbClr val="8B5C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86158" y="1067512"/>
            <a:ext cx="1151255" cy="17653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1150" b="1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LLM SERVICES</a:t>
            </a:r>
            <a:endParaRPr sz="1150" b="1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6069329" y="12687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29681" y="1356513"/>
            <a:ext cx="427939" cy="11521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865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Gemini</a:t>
            </a:r>
            <a:endParaRPr sz="865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6686550" y="12687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46901" y="1356513"/>
            <a:ext cx="427939" cy="11521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865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OpenAI</a:t>
            </a:r>
            <a:endParaRPr sz="865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cxnSp>
        <p:nvCxnSpPr>
          <p:cNvPr id="37" name="Connector 36"/>
          <p:cNvCxnSpPr/>
          <p:nvPr/>
        </p:nvCxnSpPr>
        <p:spPr>
          <a:xfrm>
            <a:off x="6069329" y="1611630"/>
            <a:ext cx="1165861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969890" y="1793368"/>
            <a:ext cx="1364741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2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 Ollama / LM Studio / vLLM</a:t>
            </a:r>
            <a:endParaRPr sz="72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5486400" y="1440180"/>
            <a:ext cx="411479" cy="0"/>
          </a:xfrm>
          <a:custGeom>
            <a:avLst/>
            <a:gdLst/>
            <a:ahLst/>
            <a:cxnLst/>
            <a:rect l="l" t="t" r="r" b="b"/>
            <a:pathLst>
              <a:path w="411479">
                <a:moveTo>
                  <a:pt x="0" y="0"/>
                </a:moveTo>
                <a:lnTo>
                  <a:pt x="411479" y="0"/>
                </a:lnTo>
              </a:path>
            </a:pathLst>
          </a:custGeom>
          <a:noFill/>
          <a:ln w="19050">
            <a:solidFill>
              <a:srgbClr val="8B5CF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114800" y="2331720"/>
            <a:ext cx="1371600" cy="960120"/>
          </a:xfrm>
          <a:prstGeom prst="roundRect">
            <a:avLst/>
          </a:prstGeom>
          <a:solidFill>
            <a:srgbClr val="F59E0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53256" y="2444192"/>
            <a:ext cx="694690" cy="17653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1150" b="1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DATA APIs</a:t>
            </a:r>
            <a:endParaRPr sz="1150" b="1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4217670" y="26403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56761" y="2722284"/>
            <a:ext cx="1087678" cy="124815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935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Python + FastAPI</a:t>
            </a:r>
            <a:endParaRPr sz="935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cxnSp>
        <p:nvCxnSpPr>
          <p:cNvPr id="45" name="Connector 44"/>
          <p:cNvCxnSpPr/>
          <p:nvPr/>
        </p:nvCxnSpPr>
        <p:spPr>
          <a:xfrm>
            <a:off x="4217670" y="2983230"/>
            <a:ext cx="1165859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070224" y="3164968"/>
            <a:ext cx="1460753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2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🏢 Gunicorn / Uvicorn / Docker</a:t>
            </a:r>
            <a:endParaRPr sz="72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4800600" y="1920240"/>
            <a:ext cx="0" cy="342900"/>
          </a:xfrm>
          <a:custGeom>
            <a:avLst/>
            <a:gdLst/>
            <a:ahLst/>
            <a:cxnLst/>
            <a:rect l="l" t="t" r="r" b="b"/>
            <a:pathLst>
              <a:path h="342900">
                <a:moveTo>
                  <a:pt x="0" y="0"/>
                </a:moveTo>
                <a:lnTo>
                  <a:pt x="0" y="342900"/>
                </a:lnTo>
              </a:path>
            </a:pathLst>
          </a:custGeom>
          <a:noFill/>
          <a:ln w="19050">
            <a:solidFill>
              <a:srgbClr val="F59E0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4114800" y="3703320"/>
            <a:ext cx="1371600" cy="960120"/>
          </a:xfrm>
          <a:prstGeom prst="roundRect">
            <a:avLst/>
          </a:prstGeom>
          <a:solidFill>
            <a:srgbClr val="EF44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447223" y="3815792"/>
            <a:ext cx="706755" cy="17653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1150" b="1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DATABASE</a:t>
            </a:r>
            <a:endParaRPr sz="1150" b="1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4217670" y="40119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2806" y="4099713"/>
            <a:ext cx="658368" cy="11521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865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PostgreSQL</a:t>
            </a:r>
            <a:endParaRPr sz="865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4834890" y="4011930"/>
            <a:ext cx="54864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837634" y="4099713"/>
            <a:ext cx="543153" cy="11521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865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pgvector</a:t>
            </a:r>
            <a:endParaRPr sz="865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cxnSp>
        <p:nvCxnSpPr>
          <p:cNvPr id="55" name="Connector 54"/>
          <p:cNvCxnSpPr/>
          <p:nvPr/>
        </p:nvCxnSpPr>
        <p:spPr>
          <a:xfrm>
            <a:off x="4217670" y="4354830"/>
            <a:ext cx="1165859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142233" y="4536568"/>
            <a:ext cx="1316735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2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🏢 Docker / Bare Metal / VM</a:t>
            </a:r>
            <a:endParaRPr sz="72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58" name="Freeform 57"/>
          <p:cNvSpPr/>
          <p:nvPr/>
        </p:nvSpPr>
        <p:spPr>
          <a:xfrm>
            <a:off x="4800600" y="3291839"/>
            <a:ext cx="0" cy="342900"/>
          </a:xfrm>
          <a:custGeom>
            <a:avLst/>
            <a:gdLst/>
            <a:ahLst/>
            <a:cxnLst/>
            <a:rect l="l" t="t" r="r" b="b"/>
            <a:pathLst>
              <a:path h="342900">
                <a:moveTo>
                  <a:pt x="0" y="0"/>
                </a:moveTo>
                <a:lnTo>
                  <a:pt x="0" y="342900"/>
                </a:lnTo>
              </a:path>
            </a:pathLst>
          </a:custGeom>
          <a:noFill/>
          <a:ln w="19050">
            <a:solidFill>
              <a:srgbClr val="EF44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2263140" y="3703320"/>
            <a:ext cx="1371600" cy="960120"/>
          </a:xfrm>
          <a:prstGeom prst="roundRect">
            <a:avLst/>
          </a:prstGeom>
          <a:solidFill>
            <a:srgbClr val="EC48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535555" y="3815792"/>
            <a:ext cx="826770" cy="17653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1150" b="1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DASHBOARD</a:t>
            </a:r>
            <a:endParaRPr sz="1150" b="1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2366010" y="4011930"/>
            <a:ext cx="1165860" cy="2400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342692" y="4093884"/>
            <a:ext cx="1212494" cy="124815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935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Java + Spring Boot</a:t>
            </a:r>
            <a:endParaRPr sz="935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cxnSp>
        <p:nvCxnSpPr>
          <p:cNvPr id="63" name="Connector 62"/>
          <p:cNvCxnSpPr/>
          <p:nvPr/>
        </p:nvCxnSpPr>
        <p:spPr>
          <a:xfrm>
            <a:off x="2366010" y="4354830"/>
            <a:ext cx="1165860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194560" y="4536568"/>
            <a:ext cx="1508759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2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🏢 Tomcat / Docker / Kubernetes</a:t>
            </a:r>
            <a:endParaRPr sz="72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66" name="Freeform 65"/>
          <p:cNvSpPr/>
          <p:nvPr/>
        </p:nvSpPr>
        <p:spPr>
          <a:xfrm>
            <a:off x="3634739" y="4183380"/>
            <a:ext cx="411481" cy="0"/>
          </a:xfrm>
          <a:custGeom>
            <a:avLst/>
            <a:gdLst/>
            <a:ahLst/>
            <a:cxnLst/>
            <a:rect l="l" t="t" r="r" b="b"/>
            <a:pathLst>
              <a:path w="411481">
                <a:moveTo>
                  <a:pt x="0" y="0"/>
                </a:moveTo>
                <a:lnTo>
                  <a:pt x="411481" y="0"/>
                </a:lnTo>
              </a:path>
            </a:pathLst>
          </a:custGeom>
          <a:noFill/>
          <a:ln w="19050">
            <a:solidFill>
              <a:srgbClr val="EF44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5966460" y="3703320"/>
            <a:ext cx="1508760" cy="1234440"/>
          </a:xfrm>
          <a:prstGeom prst="roundRect">
            <a:avLst/>
          </a:prstGeom>
          <a:solidFill>
            <a:srgbClr val="06B6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287135" y="3815792"/>
            <a:ext cx="867410" cy="17653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1150" b="1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MONITORING</a:t>
            </a:r>
            <a:endParaRPr sz="1150" b="1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69" name="Rounded Rectangle 68"/>
          <p:cNvSpPr/>
          <p:nvPr/>
        </p:nvSpPr>
        <p:spPr>
          <a:xfrm>
            <a:off x="6069329" y="4011930"/>
            <a:ext cx="1303019" cy="1714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838216" y="4071251"/>
            <a:ext cx="1765249" cy="10561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9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📊 Grafana - Metrics &amp; Dashboards</a:t>
            </a:r>
            <a:endParaRPr sz="79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6069329" y="4217670"/>
            <a:ext cx="1303019" cy="1714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023039" y="4276992"/>
            <a:ext cx="1395602" cy="10561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9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🐛 Sentry - Error Tracking</a:t>
            </a:r>
            <a:endParaRPr sz="79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6069329" y="4423410"/>
            <a:ext cx="1303019" cy="1714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996636" y="4482732"/>
            <a:ext cx="1448409" cy="105613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9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📝 Graylog - Log Management</a:t>
            </a:r>
            <a:endParaRPr sz="79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cxnSp>
        <p:nvCxnSpPr>
          <p:cNvPr id="75" name="Connector 74"/>
          <p:cNvCxnSpPr/>
          <p:nvPr/>
        </p:nvCxnSpPr>
        <p:spPr>
          <a:xfrm>
            <a:off x="6069329" y="4663440"/>
            <a:ext cx="1303021" cy="0"/>
          </a:xfrm>
          <a:prstGeom prst="line">
            <a:avLst/>
          </a:prstGeom>
          <a:ln w="952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5894452" y="4831462"/>
            <a:ext cx="1652777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72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🏢 Prometheus / ELK Stack / Jaeger</a:t>
            </a:r>
            <a:endParaRPr sz="72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78" name="Freeform 77"/>
          <p:cNvSpPr/>
          <p:nvPr/>
        </p:nvSpPr>
        <p:spPr>
          <a:xfrm>
            <a:off x="5554979" y="1440180"/>
            <a:ext cx="411481" cy="2880360"/>
          </a:xfrm>
          <a:custGeom>
            <a:avLst/>
            <a:gdLst/>
            <a:ahLst/>
            <a:cxnLst/>
            <a:rect l="l" t="t" r="r" b="b"/>
            <a:pathLst>
              <a:path w="411481" h="2880360">
                <a:moveTo>
                  <a:pt x="411481" y="2880360"/>
                </a:moveTo>
                <a:lnTo>
                  <a:pt x="0" y="2743200"/>
                </a:lnTo>
                <a:lnTo>
                  <a:pt x="0" y="1371600"/>
                </a:lnTo>
                <a:lnTo>
                  <a:pt x="0" y="0"/>
                </a:lnTo>
              </a:path>
            </a:pathLst>
          </a:custGeom>
          <a:noFill/>
          <a:ln w="14287">
            <a:solidFill>
              <a:srgbClr val="06B6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79" name="Freeform 78"/>
          <p:cNvSpPr/>
          <p:nvPr/>
        </p:nvSpPr>
        <p:spPr>
          <a:xfrm>
            <a:off x="5486400" y="2811780"/>
            <a:ext cx="68579" cy="0"/>
          </a:xfrm>
          <a:custGeom>
            <a:avLst/>
            <a:gdLst/>
            <a:ahLst/>
            <a:cxnLst/>
            <a:rect l="l" t="t" r="r" b="b"/>
            <a:pathLst>
              <a:path w="68579">
                <a:moveTo>
                  <a:pt x="68579" y="0"/>
                </a:moveTo>
                <a:lnTo>
                  <a:pt x="0" y="0"/>
                </a:lnTo>
              </a:path>
            </a:pathLst>
          </a:custGeom>
          <a:noFill/>
          <a:ln w="14287">
            <a:solidFill>
              <a:srgbClr val="06B6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80" name="Freeform 79"/>
          <p:cNvSpPr/>
          <p:nvPr/>
        </p:nvSpPr>
        <p:spPr>
          <a:xfrm>
            <a:off x="5486400" y="1440180"/>
            <a:ext cx="68579" cy="0"/>
          </a:xfrm>
          <a:custGeom>
            <a:avLst/>
            <a:gdLst/>
            <a:ahLst/>
            <a:cxnLst/>
            <a:rect l="l" t="t" r="r" b="b"/>
            <a:pathLst>
              <a:path w="68579">
                <a:moveTo>
                  <a:pt x="68579" y="0"/>
                </a:moveTo>
                <a:lnTo>
                  <a:pt x="0" y="0"/>
                </a:lnTo>
              </a:path>
            </a:pathLst>
          </a:custGeom>
          <a:noFill/>
          <a:ln w="14287">
            <a:solidFill>
              <a:srgbClr val="06B6D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07" name="Rounded Rectangle 106"/>
          <p:cNvSpPr/>
          <p:nvPr/>
        </p:nvSpPr>
        <p:spPr>
          <a:xfrm>
            <a:off x="5006340" y="5074920"/>
            <a:ext cx="2468880" cy="150876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E2E8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456224" y="5187392"/>
            <a:ext cx="1569110" cy="153619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sz="1150" b="1">
                <a:solidFill>
                  <a:srgbClr val="1E293B"/>
                </a:solidFill>
                <a:latin typeface="Trebuchet MS" panose="020B0603020202020204" charset="0"/>
                <a:cs typeface="Trebuchet MS" panose="020B0603020202020204" charset="0"/>
              </a:rPr>
              <a:t>🏢 ON-PREMISES STACK</a:t>
            </a:r>
            <a:endParaRPr sz="1150" b="1">
              <a:solidFill>
                <a:srgbClr val="1E293B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143500" y="5450739"/>
            <a:ext cx="888796" cy="11521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865">
                <a:solidFill>
                  <a:srgbClr val="059669"/>
                </a:solidFill>
                <a:latin typeface="Trebuchet MS" panose="020B0603020202020204" charset="0"/>
                <a:cs typeface="Trebuchet MS" panose="020B0603020202020204" charset="0"/>
              </a:rPr>
              <a:t>Infrastructure</a:t>
            </a:r>
            <a:endParaRPr sz="865">
              <a:solidFill>
                <a:srgbClr val="0596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143500" y="5599558"/>
            <a:ext cx="1652777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Docker / Kubernetes / OpenShift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5143500" y="5716144"/>
            <a:ext cx="1556765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Nginx / HAProxy Load Balancer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5143500" y="5832730"/>
            <a:ext cx="1556765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VMware / Proxmox / Bare Metal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143500" y="5965089"/>
            <a:ext cx="658368" cy="11521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865">
                <a:solidFill>
                  <a:srgbClr val="D97706"/>
                </a:solidFill>
                <a:latin typeface="Trebuchet MS" panose="020B0603020202020204" charset="0"/>
                <a:cs typeface="Trebuchet MS" panose="020B0603020202020204" charset="0"/>
              </a:rPr>
              <a:t>Monitoring</a:t>
            </a:r>
            <a:endParaRPr sz="865">
              <a:solidFill>
                <a:srgbClr val="D97706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143500" y="6113908"/>
            <a:ext cx="1124711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Prometheus + Grafana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143500" y="6230494"/>
            <a:ext cx="1364741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ELK Stack (Elasticsearch)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143500" y="6347080"/>
            <a:ext cx="1268729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Jaeger / Zipkin Tracing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309360" y="5450739"/>
            <a:ext cx="946404" cy="11521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865">
                <a:solidFill>
                  <a:srgbClr val="7C3AED"/>
                </a:solidFill>
                <a:latin typeface="Trebuchet MS" panose="020B0603020202020204" charset="0"/>
                <a:cs typeface="Trebuchet MS" panose="020B0603020202020204" charset="0"/>
              </a:rPr>
              <a:t>Self-Hosted LLM</a:t>
            </a:r>
            <a:endParaRPr sz="865">
              <a:solidFill>
                <a:srgbClr val="7C3AED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309360" y="5599558"/>
            <a:ext cx="452627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Ollama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309360" y="5716144"/>
            <a:ext cx="356616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vLLM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6309360" y="5832730"/>
            <a:ext cx="596645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LM Studio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309360" y="5949316"/>
            <a:ext cx="500633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LocalAI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309360" y="6102249"/>
            <a:ext cx="543153" cy="11521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865">
                <a:solidFill>
                  <a:srgbClr val="DC2626"/>
                </a:solidFill>
                <a:latin typeface="Trebuchet MS" panose="020B0603020202020204" charset="0"/>
                <a:cs typeface="Trebuchet MS" panose="020B0603020202020204" charset="0"/>
              </a:rPr>
              <a:t>Database</a:t>
            </a:r>
            <a:endParaRPr sz="865">
              <a:solidFill>
                <a:srgbClr val="DC2626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309360" y="6251068"/>
            <a:ext cx="1172718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PostgreSQL + pgvector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309360" y="6367654"/>
            <a:ext cx="692658" cy="9601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720">
                <a:solidFill>
                  <a:srgbClr val="475569"/>
                </a:solidFill>
                <a:latin typeface="Trebuchet MS" panose="020B0603020202020204" charset="0"/>
                <a:cs typeface="Trebuchet MS" panose="020B0603020202020204" charset="0"/>
              </a:rPr>
              <a:t>• Redis Cache</a:t>
            </a:r>
            <a:endParaRPr sz="720">
              <a:solidFill>
                <a:srgbClr val="475569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885950" y="1319137"/>
            <a:ext cx="364159" cy="8641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65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HTTP/WS</a:t>
            </a:r>
            <a:endParaRPr sz="65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806189" y="1319137"/>
            <a:ext cx="234543" cy="8641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65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REST</a:t>
            </a:r>
            <a:endParaRPr sz="65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657850" y="1319137"/>
            <a:ext cx="191338" cy="8641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65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API</a:t>
            </a:r>
            <a:endParaRPr sz="65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869180" y="2073517"/>
            <a:ext cx="450570" cy="8641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65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gRPC/REST</a:t>
            </a:r>
            <a:endParaRPr sz="65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869180" y="3479407"/>
            <a:ext cx="191338" cy="8641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65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SQL</a:t>
            </a:r>
            <a:endParaRPr sz="65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3806189" y="4062337"/>
            <a:ext cx="234543" cy="86410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sz="650">
                <a:solidFill>
                  <a:schemeClr val="tx1"/>
                </a:solidFill>
                <a:latin typeface="Trebuchet MS" panose="020B0603020202020204" charset="0"/>
                <a:cs typeface="Trebuchet MS" panose="020B0603020202020204" charset="0"/>
              </a:rPr>
              <a:t>JDBC</a:t>
            </a:r>
            <a:endParaRPr sz="650">
              <a:solidFill>
                <a:schemeClr val="tx1"/>
              </a:solidFill>
              <a:latin typeface="Trebuchet MS" panose="020B0603020202020204" charset="0"/>
              <a:cs typeface="Trebuchet MS" panose="020B060302020202020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832</Words>
  <Application>WPS Presentation</Application>
  <PresentationFormat>On-screen Show (4:3)</PresentationFormat>
  <Paragraphs>108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5" baseType="lpstr">
      <vt:lpstr>Arial</vt:lpstr>
      <vt:lpstr>SimSun</vt:lpstr>
      <vt:lpstr>Wingdings</vt:lpstr>
      <vt:lpstr>Arial</vt:lpstr>
      <vt:lpstr>Segoe UI', system-ui, sans-serif</vt:lpstr>
      <vt:lpstr>C059</vt:lpstr>
      <vt:lpstr>Calibri</vt:lpstr>
      <vt:lpstr>Segoe UI Emoji</vt:lpstr>
      <vt:lpstr>Noto Sans Symbols2</vt:lpstr>
      <vt:lpstr>DejaVu Sans</vt:lpstr>
      <vt:lpstr>微软雅黑</vt:lpstr>
      <vt:lpstr>Arial Unicode MS</vt:lpstr>
      <vt:lpstr>Trebuchet MS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rbenouini</cp:lastModifiedBy>
  <cp:revision>2</cp:revision>
  <dcterms:created xsi:type="dcterms:W3CDTF">2025-12-19T15:57:43Z</dcterms:created>
  <dcterms:modified xsi:type="dcterms:W3CDTF">2025-12-19T15:57:43Z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1033-11.1.0.11723</vt:lpwstr>
  </property>
</Properties>
</file>