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601200" cy="6858000"/>
          </a:xfrm>
          <a:prstGeom prst="rect">
            <a:avLst/>
          </a:prstGeom>
          <a:solidFill>
            <a:srgbClr val="F8FA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601200" cy="6858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342900" y="617220"/>
            <a:ext cx="1234440" cy="205739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438912" y="678942"/>
            <a:ext cx="82296" cy="82296"/>
          </a:xfrm>
          <a:prstGeom prst="ellipse">
            <a:avLst/>
          </a:prstGeom>
          <a:solidFill>
            <a:srgbClr val="10B9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056132" y="678942"/>
            <a:ext cx="82296" cy="82296"/>
          </a:xfrm>
          <a:prstGeom prst="ellipse">
            <a:avLst/>
          </a:prstGeom>
          <a:solidFill>
            <a:srgbClr val="94A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685800" y="1097280"/>
            <a:ext cx="960120" cy="6858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Freeform 7"/>
          <p:cNvSpPr/>
          <p:nvPr/>
        </p:nvSpPr>
        <p:spPr>
          <a:xfrm>
            <a:off x="1645919" y="1440180"/>
            <a:ext cx="548641" cy="0"/>
          </a:xfrm>
          <a:custGeom>
            <a:avLst/>
            <a:gdLst/>
            <a:ahLst/>
            <a:cxnLst/>
            <a:rect l="l" t="t" r="r" b="b"/>
            <a:pathLst>
              <a:path w="548641" h="0">
                <a:moveTo>
                  <a:pt x="0" y="0"/>
                </a:moveTo>
                <a:lnTo>
                  <a:pt x="548641" y="0"/>
                </a:lnTo>
              </a:path>
            </a:pathLst>
          </a:custGeom>
          <a:noFill/>
          <a:ln w="19050">
            <a:solidFill>
              <a:srgbClr val="10B98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2263140" y="960120"/>
            <a:ext cx="1371600" cy="960120"/>
          </a:xfrm>
          <a:prstGeom prst="roundRect">
            <a:avLst/>
          </a:prstGeom>
          <a:solidFill>
            <a:srgbClr val="10B9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2366010" y="12687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1" name="Connector 10"/>
          <p:cNvCxnSpPr/>
          <p:nvPr/>
        </p:nvCxnSpPr>
        <p:spPr>
          <a:xfrm>
            <a:off x="2366010" y="1611630"/>
            <a:ext cx="1165860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3634739" y="1440180"/>
            <a:ext cx="411481" cy="0"/>
          </a:xfrm>
          <a:custGeom>
            <a:avLst/>
            <a:gdLst/>
            <a:ahLst/>
            <a:cxnLst/>
            <a:rect l="l" t="t" r="r" b="b"/>
            <a:pathLst>
              <a:path w="411481" h="0">
                <a:moveTo>
                  <a:pt x="0" y="0"/>
                </a:moveTo>
                <a:lnTo>
                  <a:pt x="411481" y="0"/>
                </a:lnTo>
              </a:path>
            </a:pathLst>
          </a:custGeom>
          <a:noFill/>
          <a:ln w="19050">
            <a:solidFill>
              <a:srgbClr val="3B82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4114800" y="960120"/>
            <a:ext cx="1371600" cy="960120"/>
          </a:xfrm>
          <a:prstGeom prst="roundRect">
            <a:avLst/>
          </a:prstGeom>
          <a:solidFill>
            <a:srgbClr val="3B8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4217670" y="12687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5" name="Connector 14"/>
          <p:cNvCxnSpPr/>
          <p:nvPr/>
        </p:nvCxnSpPr>
        <p:spPr>
          <a:xfrm>
            <a:off x="4217670" y="16116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5966460" y="960120"/>
            <a:ext cx="1371600" cy="960120"/>
          </a:xfrm>
          <a:prstGeom prst="roundRect">
            <a:avLst/>
          </a:prstGeom>
          <a:solidFill>
            <a:srgbClr val="8B5C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6069329" y="12687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6686550" y="12687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6069329" y="1611630"/>
            <a:ext cx="1165861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>
          <a:xfrm>
            <a:off x="5486400" y="1440180"/>
            <a:ext cx="411479" cy="0"/>
          </a:xfrm>
          <a:custGeom>
            <a:avLst/>
            <a:gdLst/>
            <a:ahLst/>
            <a:cxnLst/>
            <a:rect l="l" t="t" r="r" b="b"/>
            <a:pathLst>
              <a:path w="411479" h="0">
                <a:moveTo>
                  <a:pt x="0" y="0"/>
                </a:moveTo>
                <a:lnTo>
                  <a:pt x="411479" y="0"/>
                </a:lnTo>
              </a:path>
            </a:pathLst>
          </a:custGeom>
          <a:noFill/>
          <a:ln w="19050">
            <a:solidFill>
              <a:srgbClr val="8B5C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4114800" y="2331720"/>
            <a:ext cx="1371600" cy="960120"/>
          </a:xfrm>
          <a:prstGeom prst="round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4217670" y="26403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3" name="Connector 22"/>
          <p:cNvCxnSpPr/>
          <p:nvPr/>
        </p:nvCxnSpPr>
        <p:spPr>
          <a:xfrm>
            <a:off x="4217670" y="29832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4800600" y="1920240"/>
            <a:ext cx="0" cy="342900"/>
          </a:xfrm>
          <a:custGeom>
            <a:avLst/>
            <a:gdLst/>
            <a:ahLst/>
            <a:cxnLst/>
            <a:rect l="l" t="t" r="r" b="b"/>
            <a:pathLst>
              <a:path w="0"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noFill/>
          <a:ln w="1905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4114800" y="3703320"/>
            <a:ext cx="1371600" cy="960120"/>
          </a:xfrm>
          <a:prstGeom prst="round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4217670" y="40119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ounded Rectangle 26"/>
          <p:cNvSpPr/>
          <p:nvPr/>
        </p:nvSpPr>
        <p:spPr>
          <a:xfrm>
            <a:off x="4834890" y="40119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28" name="Connector 27"/>
          <p:cNvCxnSpPr/>
          <p:nvPr/>
        </p:nvCxnSpPr>
        <p:spPr>
          <a:xfrm>
            <a:off x="4217670" y="43548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4800600" y="3291839"/>
            <a:ext cx="0" cy="342900"/>
          </a:xfrm>
          <a:custGeom>
            <a:avLst/>
            <a:gdLst/>
            <a:ahLst/>
            <a:cxnLst/>
            <a:rect l="l" t="t" r="r" b="b"/>
            <a:pathLst>
              <a:path w="0"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noFill/>
          <a:ln w="1905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2263140" y="3703320"/>
            <a:ext cx="1371600" cy="960120"/>
          </a:xfrm>
          <a:prstGeom prst="roundRect">
            <a:avLst/>
          </a:prstGeom>
          <a:solidFill>
            <a:srgbClr val="EC48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2366010" y="40119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2" name="Connector 31"/>
          <p:cNvCxnSpPr/>
          <p:nvPr/>
        </p:nvCxnSpPr>
        <p:spPr>
          <a:xfrm>
            <a:off x="2366010" y="4354830"/>
            <a:ext cx="1165860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Freeform 32"/>
          <p:cNvSpPr/>
          <p:nvPr/>
        </p:nvSpPr>
        <p:spPr>
          <a:xfrm>
            <a:off x="3634739" y="4183380"/>
            <a:ext cx="411481" cy="0"/>
          </a:xfrm>
          <a:custGeom>
            <a:avLst/>
            <a:gdLst/>
            <a:ahLst/>
            <a:cxnLst/>
            <a:rect l="l" t="t" r="r" b="b"/>
            <a:pathLst>
              <a:path w="411481" h="0">
                <a:moveTo>
                  <a:pt x="0" y="0"/>
                </a:moveTo>
                <a:lnTo>
                  <a:pt x="411481" y="0"/>
                </a:lnTo>
              </a:path>
            </a:pathLst>
          </a:custGeom>
          <a:noFill/>
          <a:ln w="1905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966460" y="3703320"/>
            <a:ext cx="1508760" cy="1234440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ounded Rectangle 34"/>
          <p:cNvSpPr/>
          <p:nvPr/>
        </p:nvSpPr>
        <p:spPr>
          <a:xfrm>
            <a:off x="6069329" y="401193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6069329" y="421767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6069329" y="442341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38" name="Connector 37"/>
          <p:cNvCxnSpPr/>
          <p:nvPr/>
        </p:nvCxnSpPr>
        <p:spPr>
          <a:xfrm>
            <a:off x="6069329" y="4663440"/>
            <a:ext cx="1303021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5554979" y="1440180"/>
            <a:ext cx="411481" cy="2880360"/>
          </a:xfrm>
          <a:custGeom>
            <a:avLst/>
            <a:gdLst/>
            <a:ahLst/>
            <a:cxnLst/>
            <a:rect l="l" t="t" r="r" b="b"/>
            <a:pathLst>
              <a:path w="411481" h="2880360">
                <a:moveTo>
                  <a:pt x="411481" y="2880360"/>
                </a:moveTo>
                <a:lnTo>
                  <a:pt x="0" y="2743200"/>
                </a:lnTo>
                <a:lnTo>
                  <a:pt x="0" y="1371600"/>
                </a:lnTo>
                <a:lnTo>
                  <a:pt x="0" y="0"/>
                </a:lnTo>
              </a:path>
            </a:pathLst>
          </a:custGeom>
          <a:noFill/>
          <a:ln w="14287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Freeform 39"/>
          <p:cNvSpPr/>
          <p:nvPr/>
        </p:nvSpPr>
        <p:spPr>
          <a:xfrm>
            <a:off x="5486400" y="2811780"/>
            <a:ext cx="68579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68579" y="0"/>
                </a:moveTo>
                <a:lnTo>
                  <a:pt x="0" y="0"/>
                </a:lnTo>
              </a:path>
            </a:pathLst>
          </a:custGeom>
          <a:noFill/>
          <a:ln w="14287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Freeform 40"/>
          <p:cNvSpPr/>
          <p:nvPr/>
        </p:nvSpPr>
        <p:spPr>
          <a:xfrm>
            <a:off x="5486400" y="1440180"/>
            <a:ext cx="68579" cy="0"/>
          </a:xfrm>
          <a:custGeom>
            <a:avLst/>
            <a:gdLst/>
            <a:ahLst/>
            <a:cxnLst/>
            <a:rect l="l" t="t" r="r" b="b"/>
            <a:pathLst>
              <a:path w="68579" h="0">
                <a:moveTo>
                  <a:pt x="68579" y="0"/>
                </a:moveTo>
                <a:lnTo>
                  <a:pt x="0" y="0"/>
                </a:lnTo>
              </a:path>
            </a:pathLst>
          </a:custGeom>
          <a:noFill/>
          <a:ln w="14287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685800" y="5074920"/>
            <a:ext cx="4114800" cy="15087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822959" y="5417820"/>
            <a:ext cx="1165860" cy="1028700"/>
          </a:xfrm>
          <a:prstGeom prst="roundRect">
            <a:avLst/>
          </a:prstGeom>
          <a:solidFill>
            <a:srgbClr val="DBEAFE"/>
          </a:solidFill>
          <a:ln w="9525">
            <a:solidFill>
              <a:srgbClr val="93C5F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2125980" y="5417820"/>
            <a:ext cx="1165860" cy="1028700"/>
          </a:xfrm>
          <a:prstGeom prst="roundRect">
            <a:avLst/>
          </a:prstGeom>
          <a:solidFill>
            <a:srgbClr val="FEE2E2"/>
          </a:solidFill>
          <a:ln w="9525">
            <a:solidFill>
              <a:srgbClr val="FCA5A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3429000" y="5417820"/>
            <a:ext cx="1165860" cy="1028700"/>
          </a:xfrm>
          <a:prstGeom prst="roundRect">
            <a:avLst/>
          </a:prstGeom>
          <a:solidFill>
            <a:srgbClr val="E0F2FE"/>
          </a:solidFill>
          <a:ln w="9525">
            <a:solidFill>
              <a:srgbClr val="7DD3F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ounded Rectangle 45"/>
          <p:cNvSpPr/>
          <p:nvPr/>
        </p:nvSpPr>
        <p:spPr>
          <a:xfrm>
            <a:off x="5006340" y="5074920"/>
            <a:ext cx="2468880" cy="15087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