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47625" y="47625"/>
            <a:ext cx="857250" cy="809625"/>
          </a:xfrm>
          <a:custGeom>
            <a:avLst/>
            <a:gdLst/>
            <a:ahLst/>
            <a:cxnLst/>
            <a:rect l="l" t="t" r="r" b="b"/>
            <a:pathLst>
              <a:path w="857250" h="809625">
                <a:moveTo>
                  <a:pt x="428625" y="0"/>
                </a:moveTo>
                <a:lnTo>
                  <a:pt x="533400" y="285750"/>
                </a:lnTo>
                <a:lnTo>
                  <a:pt x="857250" y="285750"/>
                </a:lnTo>
                <a:lnTo>
                  <a:pt x="600075" y="476250"/>
                </a:lnTo>
                <a:lnTo>
                  <a:pt x="704850" y="809625"/>
                </a:lnTo>
                <a:lnTo>
                  <a:pt x="428625" y="619125"/>
                </a:lnTo>
                <a:lnTo>
                  <a:pt x="152400" y="809625"/>
                </a:lnTo>
                <a:lnTo>
                  <a:pt x="257175" y="476250"/>
                </a:lnTo>
                <a:lnTo>
                  <a:pt x="0" y="285750"/>
                </a:lnTo>
                <a:lnTo>
                  <a:pt x="323850" y="285750"/>
                </a:lnTo>
                <a:lnTo>
                  <a:pt x="428625" y="0"/>
                </a:lnTo>
                <a:close/>
              </a:path>
            </a:pathLst>
          </a:custGeom>
          <a:solidFill>
            <a:srgbClr val="F1C40F"/>
          </a:solidFill>
          <a:ln w="19050">
            <a:solidFill>
              <a:srgbClr val="E67E2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