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95250" y="95250"/>
            <a:ext cx="762000" cy="762000"/>
          </a:xfrm>
          <a:prstGeom prst="roundRect">
            <a:avLst/>
          </a:prstGeom>
          <a:solidFill>
            <a:srgbClr val="3498D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1047750" y="95250"/>
            <a:ext cx="762000" cy="762000"/>
          </a:xfrm>
          <a:prstGeom prst="ellipse">
            <a:avLst/>
          </a:prstGeom>
          <a:solidFill>
            <a:srgbClr val="E74C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