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Freeform 1"/>
          <p:cNvSpPr/>
          <p:nvPr/>
        </p:nvSpPr>
        <p:spPr>
          <a:xfrm>
            <a:off x="71437" y="71437"/>
            <a:ext cx="1285875" cy="1214438"/>
          </a:xfrm>
          <a:custGeom>
            <a:avLst/>
            <a:gdLst/>
            <a:ahLst/>
            <a:cxnLst/>
            <a:rect l="l" t="t" r="r" b="b"/>
            <a:pathLst>
              <a:path w="1285875" h="1214438">
                <a:moveTo>
                  <a:pt x="642938" y="0"/>
                </a:moveTo>
                <a:lnTo>
                  <a:pt x="800100" y="428625"/>
                </a:lnTo>
                <a:lnTo>
                  <a:pt x="1285875" y="428625"/>
                </a:lnTo>
                <a:lnTo>
                  <a:pt x="900113" y="714375"/>
                </a:lnTo>
                <a:lnTo>
                  <a:pt x="1057275" y="1214438"/>
                </a:lnTo>
                <a:lnTo>
                  <a:pt x="642938" y="928688"/>
                </a:lnTo>
                <a:lnTo>
                  <a:pt x="228600" y="1214438"/>
                </a:lnTo>
                <a:lnTo>
                  <a:pt x="385763" y="714375"/>
                </a:lnTo>
                <a:lnTo>
                  <a:pt x="0" y="428625"/>
                </a:lnTo>
                <a:lnTo>
                  <a:pt x="485775" y="428625"/>
                </a:lnTo>
                <a:lnTo>
                  <a:pt x="642938" y="0"/>
                </a:lnTo>
                <a:close/>
              </a:path>
            </a:pathLst>
          </a:custGeom>
          <a:solidFill>
            <a:srgbClr val="F1C40F"/>
          </a:solidFill>
          <a:ln w="19050">
            <a:solidFill>
              <a:srgbClr val="E67E2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